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1" r:id="rId4"/>
    <p:sldMasterId id="2147483683" r:id="rId5"/>
  </p:sldMasterIdLst>
  <p:notesMasterIdLst>
    <p:notesMasterId r:id="rId7"/>
  </p:notesMasterIdLst>
  <p:handoutMasterIdLst>
    <p:handoutMasterId r:id="rId8"/>
  </p:handoutMasterIdLst>
  <p:sldIdLst>
    <p:sldId id="1055" r:id="rId6"/>
  </p:sldIdLst>
  <p:sldSz cx="12192000" cy="6858000"/>
  <p:notesSz cx="6858000" cy="1990725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321" userDrawn="1">
          <p15:clr>
            <a:srgbClr val="A4A3A4"/>
          </p15:clr>
        </p15:guide>
        <p15:guide id="3" pos="2933" userDrawn="1">
          <p15:clr>
            <a:srgbClr val="A4A3A4"/>
          </p15:clr>
        </p15:guide>
        <p15:guide id="4" pos="61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7F6207-69EE-B76B-2B80-75333ABD102E}" name="Shannon Franz" initials="SF" userId="S::sfranz@zerotothree.org::03108f06-e2e8-40d7-9734-c056f198e923" providerId="AD"/>
  <p188:author id="{0C1DC036-15D9-EC0F-AD54-571CC469A9C8}" name="Samantha Prior" initials="SP" userId="S::sprior@zerotothree.org::51805f0f-3710-4721-a39c-194bfe4de738" providerId="AD"/>
  <p188:author id="{F358494A-8C1D-A9E0-7465-C14357FAB0F8}" name="Elizabeth Frenette" initials="EF" userId="S::EFrenette@zerotothree.org::2e09449c-077b-4e83-92db-897aa4373ee6" providerId="AD"/>
  <p188:author id="{478F286A-1C63-675C-214B-FE01F6627775}" name="Shauna Reinhart" initials="SR" userId="S::SReinhart@zerotothree.org::d5a769ff-4d4f-4e27-9ab3-a150706fd35e" providerId="AD"/>
  <p188:author id="{A228E18F-0DDC-7608-1220-C237A2C266E9}" name="Samantha Prior" initials="SP" userId="S::SPrior@zerotothree.org::51805f0f-3710-4721-a39c-194bfe4de738" providerId="AD"/>
  <p188:author id="{0F7268A1-CE3B-B298-A77F-E675E44A3DBB}" name="Rahil Briggs" initials="RB" userId="S::rbriggs@zerotothree.org::41256715-4016-4879-9a31-72b32fbe27d0" providerId="AD"/>
  <p188:author id="{DD8DD1BC-A992-5AB4-8A8C-3AB0D932C5C9}" name="Jessica Bushar" initials="JB" userId="S::JBushar@zerotothree.org::9b0e09de-d6d1-4223-8f91-34f63a41d053" providerId="AD"/>
  <p188:author id="{A6D69BE7-F350-6831-4E4F-BA307F844B7A}" name="Jessica Bushar" initials="JB" userId="S::jbushar@zerotothree.org::9b0e09de-d6d1-4223-8f91-34f63a41d053" providerId="AD"/>
  <p188:author id="{6A5A74EE-8EFF-AD8F-93A0-E6F7B4D0A42D}" name="Tanya Montes" initials="TM" userId="S::tmontes@zerotothree.org::f23d574a-fc70-4aaf-b147-7b665ca30c93" providerId="AD"/>
  <p188:author id="{5E0038FC-F9B4-4E8C-8051-D3F9CE6AA6E6}" name="Laura Krug" initials="LK" userId="S::LKrug@zerotothree.org::5a725ed2-9be3-4616-bea9-2a830b635d11" providerId="AD"/>
  <p188:author id="{5B47E3FE-1A22-3915-D0B7-62BCF17CE929}" name="Jenn Bassman" initials="JB" userId="S::jbassman@zerotothree.org::8959bc1c-a74f-4720-9087-93ece9ebd13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enna Valado" initials="TV" lastIdx="8" clrIdx="0">
    <p:extLst>
      <p:ext uri="{19B8F6BF-5375-455C-9EA6-DF929625EA0E}">
        <p15:presenceInfo xmlns:p15="http://schemas.microsoft.com/office/powerpoint/2012/main" userId="S::TValado@zerotothree.org::6880b22b-9943-47c8-9dc3-3f924f92b0c1" providerId="AD"/>
      </p:ext>
    </p:extLst>
  </p:cmAuthor>
  <p:cmAuthor id="2" name="Danielle Robbio" initials="DR" lastIdx="15" clrIdx="1">
    <p:extLst>
      <p:ext uri="{19B8F6BF-5375-455C-9EA6-DF929625EA0E}">
        <p15:presenceInfo xmlns:p15="http://schemas.microsoft.com/office/powerpoint/2012/main" userId="S::drobbio@zerotothree.org::d8cde589-ac82-41ed-a63d-07f5b505f564" providerId="AD"/>
      </p:ext>
    </p:extLst>
  </p:cmAuthor>
  <p:cmAuthor id="3" name="Rahil Briggs" initials="RB" lastIdx="17" clrIdx="2">
    <p:extLst>
      <p:ext uri="{19B8F6BF-5375-455C-9EA6-DF929625EA0E}">
        <p15:presenceInfo xmlns:p15="http://schemas.microsoft.com/office/powerpoint/2012/main" userId="S::RBriggs@zerotothree.org::41256715-4016-4879-9a31-72b32fbe27d0" providerId="AD"/>
      </p:ext>
    </p:extLst>
  </p:cmAuthor>
  <p:cmAuthor id="4" name="Maria Dobinick" initials="MD" lastIdx="1" clrIdx="3">
    <p:extLst>
      <p:ext uri="{19B8F6BF-5375-455C-9EA6-DF929625EA0E}">
        <p15:presenceInfo xmlns:p15="http://schemas.microsoft.com/office/powerpoint/2012/main" userId="S::MDobinick@zerotothree.org::946c56c7-7e8d-4ac7-ac85-b4053e402721" providerId="AD"/>
      </p:ext>
    </p:extLst>
  </p:cmAuthor>
  <p:cmAuthor id="5" name="Elizabeth Frenette" initials="EF" lastIdx="2" clrIdx="4">
    <p:extLst>
      <p:ext uri="{19B8F6BF-5375-455C-9EA6-DF929625EA0E}">
        <p15:presenceInfo xmlns:p15="http://schemas.microsoft.com/office/powerpoint/2012/main" userId="S::EFrenette@zerotothree.org::2e09449c-077b-4e83-92db-897aa4373ee6" providerId="AD"/>
      </p:ext>
    </p:extLst>
  </p:cmAuthor>
  <p:cmAuthor id="6" name="Johanna Lister" initials="JL" lastIdx="1" clrIdx="5">
    <p:extLst>
      <p:ext uri="{19B8F6BF-5375-455C-9EA6-DF929625EA0E}">
        <p15:presenceInfo xmlns:p15="http://schemas.microsoft.com/office/powerpoint/2012/main" userId="S::jlister@zerotothree.org::b782ae66-ba98-494b-b002-fdb0a8b102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3"/>
    <a:srgbClr val="006695"/>
    <a:srgbClr val="FFFFFF"/>
    <a:srgbClr val="1B768F"/>
    <a:srgbClr val="6C6C6C"/>
    <a:srgbClr val="898989"/>
    <a:srgbClr val="FEC935"/>
    <a:srgbClr val="00B0F0"/>
    <a:srgbClr val="00628F"/>
    <a:srgbClr val="5AB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85B5B9-08DB-4622-A0D2-C63C95994123}" v="7" dt="2024-10-03T14:43:49.385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38"/>
      </p:cViewPr>
      <p:guideLst>
        <p:guide orient="horz" pos="1321"/>
        <p:guide pos="2933"/>
        <p:guide pos="61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tags" Target="tags/tag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ela Tew" userId="affc83f2-5618-4a2c-b727-d8902dfa3d3b" providerId="ADAL" clId="{63CA8F5C-D9CC-420F-A01A-EB77ECBD84A9}"/>
    <pc:docChg chg="delSld">
      <pc:chgData name="Pamela Tew" userId="affc83f2-5618-4a2c-b727-d8902dfa3d3b" providerId="ADAL" clId="{63CA8F5C-D9CC-420F-A01A-EB77ECBD84A9}" dt="2024-10-03T20:50:56.824" v="0" actId="47"/>
      <pc:docMkLst>
        <pc:docMk/>
      </pc:docMkLst>
      <pc:sldChg chg="del">
        <pc:chgData name="Pamela Tew" userId="affc83f2-5618-4a2c-b727-d8902dfa3d3b" providerId="ADAL" clId="{63CA8F5C-D9CC-420F-A01A-EB77ECBD84A9}" dt="2024-10-03T20:50:56.824" v="0" actId="47"/>
        <pc:sldMkLst>
          <pc:docMk/>
          <pc:sldMk cId="1146200133" sldId="10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D61242-8C6C-FF45-A78C-1260FFBB6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1EB2F-2EC9-7B4C-9D1A-536DC1446A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6C23EE-8883-974C-A43E-E0B8CFD9BFD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07F601-FD1A-E047-B59A-9340E72B4C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34BF9-83E1-3745-B483-ACE0FEF2F6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B98633-4819-8C4B-A292-3720443D0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8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43CF59-0787-7549-B4DB-83C27C69C94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042393-131B-CE4F-920F-68E9FBD3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42393-131B-CE4F-920F-68E9FBD327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9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0632B8CA-3A83-0A46-98CE-B08B067178D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967288" cy="6767999"/>
          </a:xfrm>
        </p:spPr>
        <p:txBody>
          <a:bodyPr lIns="576000" tIns="216000" rIns="827999" anchor="t"/>
          <a:lstStyle>
            <a:lvl1pPr marL="0" indent="0" algn="l">
              <a:buNone/>
              <a:defRPr/>
            </a:lvl1pPr>
          </a:lstStyle>
          <a:p>
            <a:r>
              <a:rPr lang="en-US"/>
              <a:t>To add a photo, drag image onto the slide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FD621A87-7617-514A-8FCC-ACB66049D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967288" cy="6768000"/>
          </a:xfrm>
          <a:solidFill>
            <a:schemeClr val="accent1">
              <a:alpha val="71000"/>
            </a:schemeClr>
          </a:solidFill>
          <a:effectLst/>
        </p:spPr>
        <p:txBody>
          <a:bodyPr lIns="540000" rIns="360000" bIns="2844000" anchor="b">
            <a:noAutofit/>
          </a:bodyPr>
          <a:lstStyle>
            <a:lvl1pPr>
              <a:defRPr sz="4400" b="0" i="0">
                <a:solidFill>
                  <a:schemeClr val="bg1"/>
                </a:solidFill>
                <a:effectLst>
                  <a:outerShdw blurRad="203200" algn="ctr" rotWithShape="0">
                    <a:prstClr val="black">
                      <a:alpha val="24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86433A5-0DBC-5246-8588-03D6F796197B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gradFill>
            <a:gsLst>
              <a:gs pos="0">
                <a:schemeClr val="accent4"/>
              </a:gs>
              <a:gs pos="41000">
                <a:schemeClr val="accent5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 Placeholder 116">
            <a:extLst>
              <a:ext uri="{FF2B5EF4-FFF2-40B4-BE49-F238E27FC236}">
                <a16:creationId xmlns:a16="http://schemas.microsoft.com/office/drawing/2014/main" id="{3D07E31D-1AE8-B148-86EB-67C2BA6C5E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45278" y="451571"/>
            <a:ext cx="2906309" cy="946392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31750" ty="876300" sx="15000" sy="15000" flip="x" algn="l"/>
          </a:blipFill>
        </p:spPr>
        <p:txBody>
          <a:bodyPr lIns="1007999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B3759C0E-FCC8-394C-B398-9461163951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70563" y="730086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1E37D-C1FF-B249-9D2B-363385BA16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09711" y="6283324"/>
            <a:ext cx="3618746" cy="211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5C912-E90F-994C-AE2F-EF654AA27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116">
            <a:extLst>
              <a:ext uri="{FF2B5EF4-FFF2-40B4-BE49-F238E27FC236}">
                <a16:creationId xmlns:a16="http://schemas.microsoft.com/office/drawing/2014/main" id="{E0B234C0-2EB4-214E-BF96-DD035D5A86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45278" y="1904096"/>
            <a:ext cx="2906309" cy="946392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31750" ty="876300" sx="15000" sy="15000" flip="x" algn="l"/>
          </a:blipFill>
        </p:spPr>
        <p:txBody>
          <a:bodyPr lIns="1007999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60">
            <a:extLst>
              <a:ext uri="{FF2B5EF4-FFF2-40B4-BE49-F238E27FC236}">
                <a16:creationId xmlns:a16="http://schemas.microsoft.com/office/drawing/2014/main" id="{DDE3C8B8-279C-4C4B-8F00-F8968CF092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70563" y="2196434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Text Placeholder 116">
            <a:extLst>
              <a:ext uri="{FF2B5EF4-FFF2-40B4-BE49-F238E27FC236}">
                <a16:creationId xmlns:a16="http://schemas.microsoft.com/office/drawing/2014/main" id="{DC759E68-4AB6-544C-8C18-ECECF5A73F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45278" y="3356621"/>
            <a:ext cx="2906309" cy="946392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31750" ty="876300" sx="15000" sy="15000" flip="x" algn="l"/>
          </a:blipFill>
        </p:spPr>
        <p:txBody>
          <a:bodyPr lIns="1007999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60">
            <a:extLst>
              <a:ext uri="{FF2B5EF4-FFF2-40B4-BE49-F238E27FC236}">
                <a16:creationId xmlns:a16="http://schemas.microsoft.com/office/drawing/2014/main" id="{D28A2EAE-5421-E04C-A521-D6C2DAF4CB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70563" y="3631292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Text Placeholder 116">
            <a:extLst>
              <a:ext uri="{FF2B5EF4-FFF2-40B4-BE49-F238E27FC236}">
                <a16:creationId xmlns:a16="http://schemas.microsoft.com/office/drawing/2014/main" id="{FADB2F3E-EA60-8F41-8138-391C7CE7A5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5278" y="4809146"/>
            <a:ext cx="2906309" cy="946392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31750" ty="876300" sx="15000" sy="15000" flip="x" algn="l"/>
          </a:blipFill>
        </p:spPr>
        <p:txBody>
          <a:bodyPr lIns="1007999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60">
            <a:extLst>
              <a:ext uri="{FF2B5EF4-FFF2-40B4-BE49-F238E27FC236}">
                <a16:creationId xmlns:a16="http://schemas.microsoft.com/office/drawing/2014/main" id="{390E7D50-B181-5B4F-8182-9889AC51425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770563" y="5083817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Text Placeholder 116">
            <a:extLst>
              <a:ext uri="{FF2B5EF4-FFF2-40B4-BE49-F238E27FC236}">
                <a16:creationId xmlns:a16="http://schemas.microsoft.com/office/drawing/2014/main" id="{C4EB0F5F-E848-3442-BD3F-1532C1E1FA2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76872" y="451571"/>
            <a:ext cx="2906309" cy="946392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31750" ty="876300" sx="15000" sy="15000" flip="x" algn="l"/>
          </a:blipFill>
        </p:spPr>
        <p:txBody>
          <a:bodyPr lIns="1007999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60">
            <a:extLst>
              <a:ext uri="{FF2B5EF4-FFF2-40B4-BE49-F238E27FC236}">
                <a16:creationId xmlns:a16="http://schemas.microsoft.com/office/drawing/2014/main" id="{D5893132-46AC-3B4B-A101-55277945616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02157" y="730086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Text Placeholder 116">
            <a:extLst>
              <a:ext uri="{FF2B5EF4-FFF2-40B4-BE49-F238E27FC236}">
                <a16:creationId xmlns:a16="http://schemas.microsoft.com/office/drawing/2014/main" id="{5341AD37-28DF-E840-A87E-BE10C193F46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6872" y="1904096"/>
            <a:ext cx="2906309" cy="946392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31750" ty="876300" sx="15000" sy="15000" flip="x" algn="l"/>
          </a:blipFill>
        </p:spPr>
        <p:txBody>
          <a:bodyPr lIns="1007999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60">
            <a:extLst>
              <a:ext uri="{FF2B5EF4-FFF2-40B4-BE49-F238E27FC236}">
                <a16:creationId xmlns:a16="http://schemas.microsoft.com/office/drawing/2014/main" id="{72995C60-681B-4E4D-BD05-506DE9CE251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02157" y="2196434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116">
            <a:extLst>
              <a:ext uri="{FF2B5EF4-FFF2-40B4-BE49-F238E27FC236}">
                <a16:creationId xmlns:a16="http://schemas.microsoft.com/office/drawing/2014/main" id="{EEB499E1-EEAA-084A-ABB5-C5C3D3B163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76872" y="3356621"/>
            <a:ext cx="2906309" cy="946392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31750" ty="876300" sx="15000" sy="15000" flip="x" algn="l"/>
          </a:blipFill>
        </p:spPr>
        <p:txBody>
          <a:bodyPr lIns="1007999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60">
            <a:extLst>
              <a:ext uri="{FF2B5EF4-FFF2-40B4-BE49-F238E27FC236}">
                <a16:creationId xmlns:a16="http://schemas.microsoft.com/office/drawing/2014/main" id="{C9429DAC-726A-BE41-A874-F3D252D20AB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002157" y="3631292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Text Placeholder 116">
            <a:extLst>
              <a:ext uri="{FF2B5EF4-FFF2-40B4-BE49-F238E27FC236}">
                <a16:creationId xmlns:a16="http://schemas.microsoft.com/office/drawing/2014/main" id="{990057E5-6DA1-1640-BC22-017547523AB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6872" y="4809146"/>
            <a:ext cx="2906309" cy="946392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31750" ty="876300" sx="15000" sy="15000" flip="x" algn="l"/>
          </a:blipFill>
        </p:spPr>
        <p:txBody>
          <a:bodyPr lIns="1007999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60">
            <a:extLst>
              <a:ext uri="{FF2B5EF4-FFF2-40B4-BE49-F238E27FC236}">
                <a16:creationId xmlns:a16="http://schemas.microsoft.com/office/drawing/2014/main" id="{20F3D9B6-7886-364D-9AC5-CB38107C891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002157" y="5083817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80936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/>
                <a:cs typeface="Calibri" panose="020F0502020204030204" pitchFamily="34" charset="0"/>
              </a:defRPr>
            </a:lvl1pPr>
          </a:lstStyle>
          <a:p>
            <a:r>
              <a:rPr lang="en-US"/>
              <a:t>© 2022 ZERO TO THREE.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77EB7A-154F-4959-BDC7-50921D64C8CE}"/>
              </a:ext>
            </a:extLst>
          </p:cNvPr>
          <p:cNvSpPr/>
          <p:nvPr userDrawn="1"/>
        </p:nvSpPr>
        <p:spPr>
          <a:xfrm>
            <a:off x="9976972" y="-374314"/>
            <a:ext cx="2652197" cy="2652197"/>
          </a:xfrm>
          <a:prstGeom prst="ellipse">
            <a:avLst/>
          </a:prstGeom>
          <a:solidFill>
            <a:srgbClr val="FFAC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86D449-CAED-44E3-B8E5-19D4CCEB7EAF}"/>
              </a:ext>
            </a:extLst>
          </p:cNvPr>
          <p:cNvSpPr/>
          <p:nvPr userDrawn="1"/>
        </p:nvSpPr>
        <p:spPr>
          <a:xfrm>
            <a:off x="-16887" y="5543884"/>
            <a:ext cx="1009665" cy="1009665"/>
          </a:xfrm>
          <a:prstGeom prst="ellipse">
            <a:avLst/>
          </a:pr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80C267-7C53-4E76-9207-3B0B4F1809BB}"/>
              </a:ext>
            </a:extLst>
          </p:cNvPr>
          <p:cNvSpPr/>
          <p:nvPr userDrawn="1"/>
        </p:nvSpPr>
        <p:spPr>
          <a:xfrm>
            <a:off x="11174656" y="5190739"/>
            <a:ext cx="447536" cy="4475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0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0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23ACC73-4ACC-49D8-908D-3B59A90C2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9710" y="6283324"/>
            <a:ext cx="9350991" cy="211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/>
              <a:t>© 2022 ZERO TO THREE. All rights reserved.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6BA957-061A-42C9-9EE1-8060B3324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766" y="6283324"/>
            <a:ext cx="418012" cy="211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4A40B07-F3B3-43F6-A203-3AFF64D1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25" y="3632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755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E2EC-E5E8-47FE-8062-A3AD514C54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81E2E-587D-440B-B85D-C417DEB51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5A4300-110A-469A-8144-347970780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97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9D41F0-48AE-4615-B79E-168191608BEF}"/>
              </a:ext>
            </a:extLst>
          </p:cNvPr>
          <p:cNvSpPr/>
          <p:nvPr userDrawn="1"/>
        </p:nvSpPr>
        <p:spPr>
          <a:xfrm>
            <a:off x="0" y="-1"/>
            <a:ext cx="12192001" cy="6597701"/>
          </a:xfrm>
          <a:prstGeom prst="rect">
            <a:avLst/>
          </a:prstGeom>
          <a:gradFill flip="none" rotWithShape="1">
            <a:gsLst>
              <a:gs pos="13000">
                <a:srgbClr val="002060">
                  <a:alpha val="48000"/>
                </a:srgbClr>
              </a:gs>
              <a:gs pos="100000">
                <a:srgbClr val="00B0F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2667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E4843B-8B05-423C-96F0-B78D1C8659DD}"/>
              </a:ext>
            </a:extLst>
          </p:cNvPr>
          <p:cNvSpPr/>
          <p:nvPr userDrawn="1"/>
        </p:nvSpPr>
        <p:spPr>
          <a:xfrm>
            <a:off x="1930399" y="7539199"/>
            <a:ext cx="6850743" cy="3106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D2146D-D6B2-4122-8AB7-43C36774CB3F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solidFill>
            <a:srgbClr val="00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F63D5E-811E-4F6B-8DDD-C9E228F455E7}"/>
              </a:ext>
            </a:extLst>
          </p:cNvPr>
          <p:cNvSpPr txBox="1">
            <a:spLocks/>
          </p:cNvSpPr>
          <p:nvPr userDrawn="1"/>
        </p:nvSpPr>
        <p:spPr>
          <a:xfrm>
            <a:off x="633046" y="5436150"/>
            <a:ext cx="3392676" cy="976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spc="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spc="30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4B5877-CEAE-4FEB-9B81-3C0354A5582B}"/>
              </a:ext>
            </a:extLst>
          </p:cNvPr>
          <p:cNvSpPr/>
          <p:nvPr userDrawn="1"/>
        </p:nvSpPr>
        <p:spPr>
          <a:xfrm rot="18000000">
            <a:off x="6182926" y="734500"/>
            <a:ext cx="5249475" cy="5249485"/>
          </a:xfrm>
          <a:prstGeom prst="ellipse">
            <a:avLst/>
          </a:prstGeom>
          <a:gradFill flip="none" rotWithShape="1">
            <a:gsLst>
              <a:gs pos="13000">
                <a:srgbClr val="0083C1"/>
              </a:gs>
              <a:gs pos="100000">
                <a:srgbClr val="7CC48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048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931FF3-1BE7-40F8-98A4-7A626826EF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42739" y="2130599"/>
            <a:ext cx="3927957" cy="245023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F1553BC-4457-4A95-B719-95D2D5BA4292}"/>
              </a:ext>
            </a:extLst>
          </p:cNvPr>
          <p:cNvSpPr/>
          <p:nvPr userDrawn="1"/>
        </p:nvSpPr>
        <p:spPr>
          <a:xfrm>
            <a:off x="5738663" y="289515"/>
            <a:ext cx="6138000" cy="6139454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4BFDF2-0121-4251-9E76-CAC2F7A5CBCA}"/>
              </a:ext>
            </a:extLst>
          </p:cNvPr>
          <p:cNvSpPr/>
          <p:nvPr userDrawn="1"/>
        </p:nvSpPr>
        <p:spPr>
          <a:xfrm>
            <a:off x="6338063" y="889642"/>
            <a:ext cx="4939200" cy="4939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15C137-E6AC-478D-A55F-040C1C0F4C70}"/>
              </a:ext>
            </a:extLst>
          </p:cNvPr>
          <p:cNvSpPr/>
          <p:nvPr userDrawn="1"/>
        </p:nvSpPr>
        <p:spPr>
          <a:xfrm>
            <a:off x="1" y="6592850"/>
            <a:ext cx="12191999" cy="17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7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3" grpId="0" animBg="1"/>
      <p:bldP spid="1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E2EC-E5E8-47FE-8062-A3AD514C54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81E2E-587D-440B-B85D-C417DEB51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68AE2FC-EC8E-466B-9D0D-946BF12047BA}"/>
              </a:ext>
            </a:extLst>
          </p:cNvPr>
          <p:cNvSpPr/>
          <p:nvPr userDrawn="1"/>
        </p:nvSpPr>
        <p:spPr>
          <a:xfrm>
            <a:off x="4783016" y="0"/>
            <a:ext cx="7408984" cy="6597701"/>
          </a:xfrm>
          <a:custGeom>
            <a:avLst/>
            <a:gdLst>
              <a:gd name="connsiteX0" fmla="*/ 1550831 w 4648740"/>
              <a:gd name="connsiteY0" fmla="*/ 0 h 6597701"/>
              <a:gd name="connsiteX1" fmla="*/ 4648740 w 4648740"/>
              <a:gd name="connsiteY1" fmla="*/ 0 h 6597701"/>
              <a:gd name="connsiteX2" fmla="*/ 4648740 w 4648740"/>
              <a:gd name="connsiteY2" fmla="*/ 6597701 h 6597701"/>
              <a:gd name="connsiteX3" fmla="*/ 0 w 4648740"/>
              <a:gd name="connsiteY3" fmla="*/ 6597701 h 6597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740" h="6597701">
                <a:moveTo>
                  <a:pt x="1550831" y="0"/>
                </a:moveTo>
                <a:lnTo>
                  <a:pt x="4648740" y="0"/>
                </a:lnTo>
                <a:lnTo>
                  <a:pt x="4648740" y="6597701"/>
                </a:lnTo>
                <a:lnTo>
                  <a:pt x="0" y="659770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2667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27A7803-B5BD-4D26-864D-BB03F47944DC}"/>
              </a:ext>
            </a:extLst>
          </p:cNvPr>
          <p:cNvSpPr txBox="1">
            <a:spLocks/>
          </p:cNvSpPr>
          <p:nvPr userDrawn="1"/>
        </p:nvSpPr>
        <p:spPr>
          <a:xfrm>
            <a:off x="8795208" y="5601051"/>
            <a:ext cx="2909928" cy="65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</a:rPr>
              <a:t>Name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EC6A99-659B-45F5-85FA-90C3467AD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7408983" cy="6597702"/>
          </a:xfrm>
          <a:custGeom>
            <a:avLst/>
            <a:gdLst>
              <a:gd name="connsiteX0" fmla="*/ 13313 w 7163940"/>
              <a:gd name="connsiteY0" fmla="*/ 0 h 6597702"/>
              <a:gd name="connsiteX1" fmla="*/ 7163940 w 7163940"/>
              <a:gd name="connsiteY1" fmla="*/ 0 h 6597702"/>
              <a:gd name="connsiteX2" fmla="*/ 4693365 w 7163940"/>
              <a:gd name="connsiteY2" fmla="*/ 6594818 h 6597702"/>
              <a:gd name="connsiteX3" fmla="*/ 4774256 w 7163940"/>
              <a:gd name="connsiteY3" fmla="*/ 6594818 h 6597702"/>
              <a:gd name="connsiteX4" fmla="*/ 4773058 w 7163940"/>
              <a:gd name="connsiteY4" fmla="*/ 6597702 h 6597702"/>
              <a:gd name="connsiteX5" fmla="*/ 0 w 7163940"/>
              <a:gd name="connsiteY5" fmla="*/ 6597702 h 6597702"/>
              <a:gd name="connsiteX6" fmla="*/ 0 w 7163940"/>
              <a:gd name="connsiteY6" fmla="*/ 32052 h 659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63940" h="6597702">
                <a:moveTo>
                  <a:pt x="13313" y="0"/>
                </a:moveTo>
                <a:lnTo>
                  <a:pt x="7163940" y="0"/>
                </a:lnTo>
                <a:lnTo>
                  <a:pt x="4693365" y="6594818"/>
                </a:lnTo>
                <a:lnTo>
                  <a:pt x="4774256" y="6594818"/>
                </a:lnTo>
                <a:lnTo>
                  <a:pt x="4773058" y="6597702"/>
                </a:lnTo>
                <a:lnTo>
                  <a:pt x="0" y="6597702"/>
                </a:lnTo>
                <a:lnTo>
                  <a:pt x="0" y="32052"/>
                </a:lnTo>
                <a:close/>
              </a:path>
            </a:pathLst>
          </a:custGeom>
        </p:spPr>
      </p:pic>
      <p:sp>
        <p:nvSpPr>
          <p:cNvPr id="19" name="Freeform 37">
            <a:extLst>
              <a:ext uri="{FF2B5EF4-FFF2-40B4-BE49-F238E27FC236}">
                <a16:creationId xmlns:a16="http://schemas.microsoft.com/office/drawing/2014/main" id="{B09A4149-27F5-4F78-90A0-54D9390B2DAA}"/>
              </a:ext>
            </a:extLst>
          </p:cNvPr>
          <p:cNvSpPr/>
          <p:nvPr userDrawn="1"/>
        </p:nvSpPr>
        <p:spPr>
          <a:xfrm>
            <a:off x="-6331" y="-11053"/>
            <a:ext cx="7415313" cy="6611770"/>
          </a:xfrm>
          <a:custGeom>
            <a:avLst/>
            <a:gdLst>
              <a:gd name="connsiteX0" fmla="*/ 6331 w 7415313"/>
              <a:gd name="connsiteY0" fmla="*/ 0 h 6611770"/>
              <a:gd name="connsiteX1" fmla="*/ 7415313 w 7415313"/>
              <a:gd name="connsiteY1" fmla="*/ 0 h 6611770"/>
              <a:gd name="connsiteX2" fmla="*/ 4814098 w 7415313"/>
              <a:gd name="connsiteY2" fmla="*/ 6611770 h 6611770"/>
              <a:gd name="connsiteX3" fmla="*/ 0 w 7415313"/>
              <a:gd name="connsiteY3" fmla="*/ 6597702 h 6611770"/>
              <a:gd name="connsiteX4" fmla="*/ 0 w 7415313"/>
              <a:gd name="connsiteY4" fmla="*/ 435595 h 6611770"/>
              <a:gd name="connsiteX5" fmla="*/ 6331 w 7415313"/>
              <a:gd name="connsiteY5" fmla="*/ 435595 h 661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5313" h="6611770">
                <a:moveTo>
                  <a:pt x="6331" y="0"/>
                </a:moveTo>
                <a:lnTo>
                  <a:pt x="7415313" y="0"/>
                </a:lnTo>
                <a:lnTo>
                  <a:pt x="4814098" y="6611770"/>
                </a:lnTo>
                <a:lnTo>
                  <a:pt x="0" y="6597702"/>
                </a:lnTo>
                <a:lnTo>
                  <a:pt x="0" y="435595"/>
                </a:lnTo>
                <a:lnTo>
                  <a:pt x="6331" y="435595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89822A-1ECC-4BBB-BACA-BF463E39EE77}"/>
              </a:ext>
            </a:extLst>
          </p:cNvPr>
          <p:cNvSpPr/>
          <p:nvPr userDrawn="1"/>
        </p:nvSpPr>
        <p:spPr>
          <a:xfrm>
            <a:off x="2230429" y="-361313"/>
            <a:ext cx="7372800" cy="73728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D2BE56-DDDF-43AF-B1B2-0FE8885EF4DA}"/>
              </a:ext>
            </a:extLst>
          </p:cNvPr>
          <p:cNvSpPr/>
          <p:nvPr userDrawn="1"/>
        </p:nvSpPr>
        <p:spPr>
          <a:xfrm>
            <a:off x="1" y="6592850"/>
            <a:ext cx="12191999" cy="17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B9B991-B967-4BD7-A825-44A62083C09C}"/>
              </a:ext>
            </a:extLst>
          </p:cNvPr>
          <p:cNvSpPr/>
          <p:nvPr userDrawn="1"/>
        </p:nvSpPr>
        <p:spPr>
          <a:xfrm rot="18000000">
            <a:off x="2765368" y="173620"/>
            <a:ext cx="6302923" cy="6302934"/>
          </a:xfrm>
          <a:prstGeom prst="ellipse">
            <a:avLst/>
          </a:prstGeom>
          <a:gradFill>
            <a:gsLst>
              <a:gs pos="13000">
                <a:srgbClr val="EC5E38"/>
              </a:gs>
              <a:gs pos="100000">
                <a:srgbClr val="FFAC00"/>
              </a:gs>
            </a:gsLst>
            <a:lin ang="5400000" scaled="0"/>
          </a:gradFill>
          <a:ln>
            <a:noFill/>
          </a:ln>
          <a:effectLst>
            <a:outerShdw blurRad="3048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08D1768-8212-4FFA-A04F-A327001EAB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57591" y="1958028"/>
            <a:ext cx="4716207" cy="294194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A1279EA-1556-4464-B133-4015D32D04E9}"/>
              </a:ext>
            </a:extLst>
          </p:cNvPr>
          <p:cNvSpPr/>
          <p:nvPr userDrawn="1"/>
        </p:nvSpPr>
        <p:spPr>
          <a:xfrm>
            <a:off x="2948629" y="356887"/>
            <a:ext cx="5936400" cy="5936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C26301-A998-4059-93DA-5C5290BAB753}"/>
              </a:ext>
            </a:extLst>
          </p:cNvPr>
          <p:cNvSpPr/>
          <p:nvPr userDrawn="1"/>
        </p:nvSpPr>
        <p:spPr>
          <a:xfrm>
            <a:off x="0" y="6768000"/>
            <a:ext cx="12191999" cy="1225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3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E2EC-E5E8-47FE-8062-A3AD514C54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81E2E-587D-440B-B85D-C417DEB51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picture containing person, outdoor, table, sitting&#10;&#10;Description automatically generated">
            <a:extLst>
              <a:ext uri="{FF2B5EF4-FFF2-40B4-BE49-F238E27FC236}">
                <a16:creationId xmlns:a16="http://schemas.microsoft.com/office/drawing/2014/main" id="{99314FB0-9C51-405E-B77A-4540D7D08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9" cy="56945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CEC8CE-B90A-419B-8206-0F0A495B3A45}"/>
              </a:ext>
            </a:extLst>
          </p:cNvPr>
          <p:cNvSpPr/>
          <p:nvPr userDrawn="1"/>
        </p:nvSpPr>
        <p:spPr>
          <a:xfrm>
            <a:off x="3" y="-1"/>
            <a:ext cx="12192001" cy="5694523"/>
          </a:xfrm>
          <a:prstGeom prst="rect">
            <a:avLst/>
          </a:prstGeom>
          <a:gradFill flip="none" rotWithShape="1">
            <a:gsLst>
              <a:gs pos="13000">
                <a:srgbClr val="002060">
                  <a:alpha val="48000"/>
                </a:srgbClr>
              </a:gs>
              <a:gs pos="100000">
                <a:srgbClr val="00B0F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2667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7D9E74-23F0-493B-86A8-0E8F40B79599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solidFill>
            <a:srgbClr val="00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4DF25D8-C8D1-427A-920D-E034E45122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755" y="4457323"/>
            <a:ext cx="5124450" cy="848603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81780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E2EC-E5E8-47FE-8062-A3AD514C54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81E2E-587D-440B-B85D-C417DEB51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63457F-5C42-45ED-BEEB-F991D0342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56945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4DFDC74-DCE9-494B-B0DA-5B25E0D4C017}"/>
              </a:ext>
            </a:extLst>
          </p:cNvPr>
          <p:cNvSpPr/>
          <p:nvPr userDrawn="1"/>
        </p:nvSpPr>
        <p:spPr>
          <a:xfrm>
            <a:off x="1" y="0"/>
            <a:ext cx="12192001" cy="5694523"/>
          </a:xfrm>
          <a:prstGeom prst="rect">
            <a:avLst/>
          </a:prstGeom>
          <a:gradFill flip="none" rotWithShape="1">
            <a:gsLst>
              <a:gs pos="13000">
                <a:srgbClr val="002060">
                  <a:alpha val="48000"/>
                </a:srgbClr>
              </a:gs>
              <a:gs pos="100000">
                <a:srgbClr val="00B0F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2667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2B8A51-F827-494F-A7CA-2A287BF1655E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solidFill>
            <a:srgbClr val="00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996E01E-6F1E-456C-8CD3-E882E74432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755" y="4457323"/>
            <a:ext cx="5124450" cy="848603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70726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E2EC-E5E8-47FE-8062-A3AD514C54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81E2E-587D-440B-B85D-C417DEB51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7A65B-7C3A-40A9-B176-8B918FE9B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33"/>
          <a:stretch/>
        </p:blipFill>
        <p:spPr>
          <a:xfrm>
            <a:off x="0" y="0"/>
            <a:ext cx="12323928" cy="56642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CC890C-1552-4D86-B3B2-8DC3DCD40591}"/>
              </a:ext>
            </a:extLst>
          </p:cNvPr>
          <p:cNvSpPr/>
          <p:nvPr userDrawn="1"/>
        </p:nvSpPr>
        <p:spPr>
          <a:xfrm>
            <a:off x="-2" y="0"/>
            <a:ext cx="12192001" cy="5664233"/>
          </a:xfrm>
          <a:prstGeom prst="rect">
            <a:avLst/>
          </a:prstGeom>
          <a:gradFill flip="none" rotWithShape="1">
            <a:gsLst>
              <a:gs pos="13000">
                <a:srgbClr val="002060">
                  <a:alpha val="48000"/>
                </a:srgbClr>
              </a:gs>
              <a:gs pos="100000">
                <a:srgbClr val="00B0F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2667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7E3A28-83F4-461B-A108-2E6A2A2369BC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solidFill>
            <a:srgbClr val="00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BEC3597-133B-42F9-9108-DFBFBC48D1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755" y="4457323"/>
            <a:ext cx="5124450" cy="848603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92575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E2EC-E5E8-47FE-8062-A3AD514C54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81E2E-587D-440B-B85D-C417DEB51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5DDB4-55BD-4EEF-BE0D-A16D79EFF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66746"/>
            <a:ext cx="12188952" cy="65977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EFBF36-BEAD-4E0B-AA79-96AB112B9DE0}"/>
              </a:ext>
            </a:extLst>
          </p:cNvPr>
          <p:cNvSpPr/>
          <p:nvPr userDrawn="1"/>
        </p:nvSpPr>
        <p:spPr>
          <a:xfrm>
            <a:off x="-3050" y="-866746"/>
            <a:ext cx="12192001" cy="6597701"/>
          </a:xfrm>
          <a:prstGeom prst="rect">
            <a:avLst/>
          </a:prstGeom>
          <a:gradFill flip="none" rotWithShape="1">
            <a:gsLst>
              <a:gs pos="13000">
                <a:srgbClr val="002060">
                  <a:alpha val="48000"/>
                </a:srgbClr>
              </a:gs>
              <a:gs pos="100000">
                <a:srgbClr val="00B0F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2667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EA0F14-BB86-4205-A201-5DEF75C29876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solidFill>
            <a:srgbClr val="00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10B763-4B2F-4B39-B136-EB73B32BD4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755" y="4457323"/>
            <a:ext cx="5124450" cy="848603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43551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E2EC-E5E8-47FE-8062-A3AD514C54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81E2E-587D-440B-B85D-C417DEB51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EB848-8F7B-4CDD-93F0-B4EFE83E8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-689801"/>
            <a:ext cx="12188952" cy="6601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EF61F4-1076-4CF5-B0F0-DC0488DA1FB4}"/>
              </a:ext>
            </a:extLst>
          </p:cNvPr>
          <p:cNvSpPr/>
          <p:nvPr userDrawn="1"/>
        </p:nvSpPr>
        <p:spPr>
          <a:xfrm>
            <a:off x="-3049" y="-686050"/>
            <a:ext cx="12192001" cy="6597701"/>
          </a:xfrm>
          <a:prstGeom prst="rect">
            <a:avLst/>
          </a:prstGeom>
          <a:gradFill flip="none" rotWithShape="1">
            <a:gsLst>
              <a:gs pos="13000">
                <a:srgbClr val="002060">
                  <a:alpha val="48000"/>
                </a:srgbClr>
              </a:gs>
              <a:gs pos="100000">
                <a:srgbClr val="00B0F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2667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D4AEB-B080-4B68-B0EF-86A86781654B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solidFill>
            <a:srgbClr val="00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E6B93C-B91C-4523-A4E8-83BA2FA13D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755" y="4457323"/>
            <a:ext cx="5124450" cy="848603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724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B4AE9F8-5B2A-0F4A-BBDA-E94B516DB199}"/>
              </a:ext>
            </a:extLst>
          </p:cNvPr>
          <p:cNvSpPr/>
          <p:nvPr userDrawn="1"/>
        </p:nvSpPr>
        <p:spPr>
          <a:xfrm flipH="1">
            <a:off x="-16820" y="2769253"/>
            <a:ext cx="4093177" cy="4043747"/>
          </a:xfrm>
          <a:custGeom>
            <a:avLst/>
            <a:gdLst>
              <a:gd name="connsiteX0" fmla="*/ 2887345 w 4419600"/>
              <a:gd name="connsiteY0" fmla="*/ 0 h 4366229"/>
              <a:gd name="connsiteX1" fmla="*/ 4263625 w 4419600"/>
              <a:gd name="connsiteY1" fmla="*/ 348487 h 4366229"/>
              <a:gd name="connsiteX2" fmla="*/ 4419600 w 4419600"/>
              <a:gd name="connsiteY2" fmla="*/ 443244 h 4366229"/>
              <a:gd name="connsiteX3" fmla="*/ 4419600 w 4419600"/>
              <a:gd name="connsiteY3" fmla="*/ 4366229 h 4366229"/>
              <a:gd name="connsiteX4" fmla="*/ 410821 w 4419600"/>
              <a:gd name="connsiteY4" fmla="*/ 4366229 h 4366229"/>
              <a:gd name="connsiteX5" fmla="*/ 348487 w 4419600"/>
              <a:gd name="connsiteY5" fmla="*/ 4263626 h 4366229"/>
              <a:gd name="connsiteX6" fmla="*/ 0 w 4419600"/>
              <a:gd name="connsiteY6" fmla="*/ 2887345 h 4366229"/>
              <a:gd name="connsiteX7" fmla="*/ 2887345 w 4419600"/>
              <a:gd name="connsiteY7" fmla="*/ 0 h 436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4366229">
                <a:moveTo>
                  <a:pt x="2887345" y="0"/>
                </a:moveTo>
                <a:cubicBezTo>
                  <a:pt x="3385669" y="0"/>
                  <a:pt x="3854508" y="126241"/>
                  <a:pt x="4263625" y="348487"/>
                </a:cubicBezTo>
                <a:lnTo>
                  <a:pt x="4419600" y="443244"/>
                </a:lnTo>
                <a:lnTo>
                  <a:pt x="4419600" y="4366229"/>
                </a:lnTo>
                <a:lnTo>
                  <a:pt x="410821" y="4366229"/>
                </a:lnTo>
                <a:lnTo>
                  <a:pt x="348487" y="4263626"/>
                </a:lnTo>
                <a:cubicBezTo>
                  <a:pt x="126241" y="3854508"/>
                  <a:pt x="0" y="3385669"/>
                  <a:pt x="0" y="2887345"/>
                </a:cubicBezTo>
                <a:cubicBezTo>
                  <a:pt x="0" y="1292708"/>
                  <a:pt x="1292708" y="0"/>
                  <a:pt x="2887345" y="0"/>
                </a:cubicBezTo>
                <a:close/>
              </a:path>
            </a:pathLst>
          </a:custGeom>
          <a:solidFill>
            <a:schemeClr val="bg2">
              <a:lumMod val="9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FA0A1DA-7E94-274E-BE75-76B8C3342EF1}"/>
              </a:ext>
            </a:extLst>
          </p:cNvPr>
          <p:cNvSpPr/>
          <p:nvPr userDrawn="1"/>
        </p:nvSpPr>
        <p:spPr>
          <a:xfrm>
            <a:off x="10566254" y="5229854"/>
            <a:ext cx="1648048" cy="1628146"/>
          </a:xfrm>
          <a:custGeom>
            <a:avLst/>
            <a:gdLst>
              <a:gd name="connsiteX0" fmla="*/ 2887345 w 4419600"/>
              <a:gd name="connsiteY0" fmla="*/ 0 h 4366229"/>
              <a:gd name="connsiteX1" fmla="*/ 4263625 w 4419600"/>
              <a:gd name="connsiteY1" fmla="*/ 348487 h 4366229"/>
              <a:gd name="connsiteX2" fmla="*/ 4419600 w 4419600"/>
              <a:gd name="connsiteY2" fmla="*/ 443244 h 4366229"/>
              <a:gd name="connsiteX3" fmla="*/ 4419600 w 4419600"/>
              <a:gd name="connsiteY3" fmla="*/ 4366229 h 4366229"/>
              <a:gd name="connsiteX4" fmla="*/ 410821 w 4419600"/>
              <a:gd name="connsiteY4" fmla="*/ 4366229 h 4366229"/>
              <a:gd name="connsiteX5" fmla="*/ 348487 w 4419600"/>
              <a:gd name="connsiteY5" fmla="*/ 4263626 h 4366229"/>
              <a:gd name="connsiteX6" fmla="*/ 0 w 4419600"/>
              <a:gd name="connsiteY6" fmla="*/ 2887345 h 4366229"/>
              <a:gd name="connsiteX7" fmla="*/ 2887345 w 4419600"/>
              <a:gd name="connsiteY7" fmla="*/ 0 h 436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4366229">
                <a:moveTo>
                  <a:pt x="2887345" y="0"/>
                </a:moveTo>
                <a:cubicBezTo>
                  <a:pt x="3385669" y="0"/>
                  <a:pt x="3854508" y="126241"/>
                  <a:pt x="4263625" y="348487"/>
                </a:cubicBezTo>
                <a:lnTo>
                  <a:pt x="4419600" y="443244"/>
                </a:lnTo>
                <a:lnTo>
                  <a:pt x="4419600" y="4366229"/>
                </a:lnTo>
                <a:lnTo>
                  <a:pt x="410821" y="4366229"/>
                </a:lnTo>
                <a:lnTo>
                  <a:pt x="348487" y="4263626"/>
                </a:lnTo>
                <a:cubicBezTo>
                  <a:pt x="126241" y="3854508"/>
                  <a:pt x="0" y="3385669"/>
                  <a:pt x="0" y="2887345"/>
                </a:cubicBezTo>
                <a:cubicBezTo>
                  <a:pt x="0" y="1292708"/>
                  <a:pt x="1292708" y="0"/>
                  <a:pt x="2887345" y="0"/>
                </a:cubicBezTo>
                <a:close/>
              </a:path>
            </a:pathLst>
          </a:custGeom>
          <a:solidFill>
            <a:schemeClr val="bg1">
              <a:lumMod val="9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4B9AD6-A462-7A44-90B4-3BA912343213}"/>
              </a:ext>
            </a:extLst>
          </p:cNvPr>
          <p:cNvSpPr/>
          <p:nvPr userDrawn="1"/>
        </p:nvSpPr>
        <p:spPr>
          <a:xfrm>
            <a:off x="11364227" y="4978866"/>
            <a:ext cx="447536" cy="4475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C276D-8A55-3F4B-957D-8C058C8EE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24B85-0213-B746-9D90-9670556DA7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00185" y="6283324"/>
            <a:ext cx="9350991" cy="211456"/>
          </a:xfrm>
        </p:spPr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A26CE-19DA-8143-B09F-7488C52ADF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AAD3A3-855F-554D-9DA6-A00A223DD920}"/>
              </a:ext>
            </a:extLst>
          </p:cNvPr>
          <p:cNvSpPr/>
          <p:nvPr userDrawn="1"/>
        </p:nvSpPr>
        <p:spPr>
          <a:xfrm>
            <a:off x="10977721" y="1102606"/>
            <a:ext cx="1009665" cy="1009665"/>
          </a:xfrm>
          <a:prstGeom prst="ellipse">
            <a:avLst/>
          </a:pr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962982-86A8-484A-8B9F-48B25D606890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gradFill>
            <a:gsLst>
              <a:gs pos="0">
                <a:schemeClr val="accent4"/>
              </a:gs>
              <a:gs pos="41000">
                <a:schemeClr val="accent5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259306-3B73-E148-B925-492C1268614C}"/>
              </a:ext>
            </a:extLst>
          </p:cNvPr>
          <p:cNvSpPr/>
          <p:nvPr/>
        </p:nvSpPr>
        <p:spPr>
          <a:xfrm>
            <a:off x="598514" y="1723470"/>
            <a:ext cx="829069" cy="829069"/>
          </a:xfrm>
          <a:prstGeom prst="ellipse">
            <a:avLst/>
          </a:prstGeom>
          <a:solidFill>
            <a:schemeClr val="bg1"/>
          </a:solidFill>
          <a:ln w="31750">
            <a:solidFill>
              <a:srgbClr val="5AB3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B628CAB-B501-904E-9907-39D116784F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5897" y="5989902"/>
            <a:ext cx="1607617" cy="676683"/>
          </a:xfrm>
          <a:prstGeom prst="rect">
            <a:avLst/>
          </a:prstGeom>
        </p:spPr>
      </p:pic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276BEF0D-7819-F747-9977-7AAEE81AF9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7820" y="2016238"/>
            <a:ext cx="3953427" cy="126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AB2477BA-9C64-6D44-9433-6EB02E7C66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17820" y="1661560"/>
            <a:ext cx="3953427" cy="353183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 i="0" cap="all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60">
            <a:extLst>
              <a:ext uri="{FF2B5EF4-FFF2-40B4-BE49-F238E27FC236}">
                <a16:creationId xmlns:a16="http://schemas.microsoft.com/office/drawing/2014/main" id="{9FE31600-2C09-B743-A3F2-FB6C0A97D62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4523" y="1947712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F9E769F-1BE1-9744-AB31-B0C60FA934F8}"/>
              </a:ext>
            </a:extLst>
          </p:cNvPr>
          <p:cNvSpPr/>
          <p:nvPr userDrawn="1"/>
        </p:nvSpPr>
        <p:spPr>
          <a:xfrm>
            <a:off x="598514" y="3967907"/>
            <a:ext cx="829069" cy="829069"/>
          </a:xfrm>
          <a:prstGeom prst="ellipse">
            <a:avLst/>
          </a:prstGeom>
          <a:solidFill>
            <a:schemeClr val="bg1"/>
          </a:solidFill>
          <a:ln w="31750">
            <a:solidFill>
              <a:srgbClr val="7F418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1A5326A7-4C6F-F14D-BC36-5F03C35C0B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17820" y="4260675"/>
            <a:ext cx="3953427" cy="126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B670FD98-E704-3444-A0B3-436EA4DD26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17820" y="3905997"/>
            <a:ext cx="3953427" cy="353183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 i="0" cap="all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60">
            <a:extLst>
              <a:ext uri="{FF2B5EF4-FFF2-40B4-BE49-F238E27FC236}">
                <a16:creationId xmlns:a16="http://schemas.microsoft.com/office/drawing/2014/main" id="{AF203A80-BB18-334E-B24D-3AAFE452012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4523" y="4192149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DC0043E-BBF3-C64D-9D21-FD55220210F0}"/>
              </a:ext>
            </a:extLst>
          </p:cNvPr>
          <p:cNvSpPr/>
          <p:nvPr userDrawn="1"/>
        </p:nvSpPr>
        <p:spPr>
          <a:xfrm>
            <a:off x="6209605" y="1723470"/>
            <a:ext cx="829069" cy="829069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41A6B877-7E4D-CA40-B084-38D74424E7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28911" y="2016238"/>
            <a:ext cx="3953427" cy="126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94485361-56CA-FE48-864D-3A83784C70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28911" y="1661560"/>
            <a:ext cx="3953427" cy="353183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 i="0" cap="all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Picture Placeholder 60">
            <a:extLst>
              <a:ext uri="{FF2B5EF4-FFF2-40B4-BE49-F238E27FC236}">
                <a16:creationId xmlns:a16="http://schemas.microsoft.com/office/drawing/2014/main" id="{0763D6B6-3B17-AC46-BC5D-1D7A4A68F38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25614" y="1947712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1389EA1-E98B-414B-97B2-5D047C3DF752}"/>
              </a:ext>
            </a:extLst>
          </p:cNvPr>
          <p:cNvSpPr/>
          <p:nvPr userDrawn="1"/>
        </p:nvSpPr>
        <p:spPr>
          <a:xfrm>
            <a:off x="6209605" y="3967907"/>
            <a:ext cx="829069" cy="829069"/>
          </a:xfrm>
          <a:prstGeom prst="ellipse">
            <a:avLst/>
          </a:prstGeom>
          <a:solidFill>
            <a:schemeClr val="bg1"/>
          </a:solidFill>
          <a:ln w="31750">
            <a:solidFill>
              <a:srgbClr val="5AB3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AC84D11-3249-994E-941D-6AB7131143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28911" y="4260675"/>
            <a:ext cx="3953427" cy="126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F621A344-7E4A-1F47-8D85-DD6E412A8D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328911" y="3905997"/>
            <a:ext cx="3953427" cy="353183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 i="0" cap="all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Picture Placeholder 60">
            <a:extLst>
              <a:ext uri="{FF2B5EF4-FFF2-40B4-BE49-F238E27FC236}">
                <a16:creationId xmlns:a16="http://schemas.microsoft.com/office/drawing/2014/main" id="{100B78F4-5B7E-384D-9D56-47010CD1835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25614" y="4192149"/>
            <a:ext cx="397049" cy="397049"/>
          </a:xfrm>
          <a:ln>
            <a:noFill/>
          </a:ln>
        </p:spPr>
        <p:txBody>
          <a:bodyPr wrap="none" lIns="0" rIns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4132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holding, striped&#10;&#10;Description automatically generated">
            <a:extLst>
              <a:ext uri="{FF2B5EF4-FFF2-40B4-BE49-F238E27FC236}">
                <a16:creationId xmlns:a16="http://schemas.microsoft.com/office/drawing/2014/main" id="{AECB24FB-310B-4DCA-9F9B-DCC62EBF5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1" y="0"/>
            <a:ext cx="12192001" cy="578197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E2EC-E5E8-47FE-8062-A3AD514C54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81E2E-587D-440B-B85D-C417DEB51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F61F4-1076-4CF5-B0F0-DC0488DA1FB4}"/>
              </a:ext>
            </a:extLst>
          </p:cNvPr>
          <p:cNvSpPr/>
          <p:nvPr userDrawn="1"/>
        </p:nvSpPr>
        <p:spPr>
          <a:xfrm>
            <a:off x="1" y="8334"/>
            <a:ext cx="12192001" cy="5781979"/>
          </a:xfrm>
          <a:prstGeom prst="rect">
            <a:avLst/>
          </a:prstGeom>
          <a:gradFill flip="none" rotWithShape="1">
            <a:gsLst>
              <a:gs pos="13000">
                <a:srgbClr val="002060">
                  <a:alpha val="48000"/>
                </a:srgbClr>
              </a:gs>
              <a:gs pos="100000">
                <a:srgbClr val="00B0F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2667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D4AEB-B080-4B68-B0EF-86A86781654B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solidFill>
            <a:srgbClr val="00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E6B93C-B91C-4523-A4E8-83BA2FA13D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755" y="4457323"/>
            <a:ext cx="5124450" cy="848603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753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4401-1DAC-3947-AE1A-4083BFD7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6" y="365126"/>
            <a:ext cx="11042468" cy="7495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47CF8-28C2-7240-90AE-1765ECD3C3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9E5B1-BFCD-084B-BFE3-F8CBF019F3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2C72D86-035C-4445-87C9-0383D72C8E58}"/>
              </a:ext>
            </a:extLst>
          </p:cNvPr>
          <p:cNvSpPr/>
          <p:nvPr userDrawn="1"/>
        </p:nvSpPr>
        <p:spPr>
          <a:xfrm>
            <a:off x="7692390" y="2412727"/>
            <a:ext cx="4499610" cy="4445273"/>
          </a:xfrm>
          <a:custGeom>
            <a:avLst/>
            <a:gdLst>
              <a:gd name="connsiteX0" fmla="*/ 2887345 w 4419600"/>
              <a:gd name="connsiteY0" fmla="*/ 0 h 4366229"/>
              <a:gd name="connsiteX1" fmla="*/ 4263625 w 4419600"/>
              <a:gd name="connsiteY1" fmla="*/ 348487 h 4366229"/>
              <a:gd name="connsiteX2" fmla="*/ 4419600 w 4419600"/>
              <a:gd name="connsiteY2" fmla="*/ 443244 h 4366229"/>
              <a:gd name="connsiteX3" fmla="*/ 4419600 w 4419600"/>
              <a:gd name="connsiteY3" fmla="*/ 4366229 h 4366229"/>
              <a:gd name="connsiteX4" fmla="*/ 410821 w 4419600"/>
              <a:gd name="connsiteY4" fmla="*/ 4366229 h 4366229"/>
              <a:gd name="connsiteX5" fmla="*/ 348487 w 4419600"/>
              <a:gd name="connsiteY5" fmla="*/ 4263626 h 4366229"/>
              <a:gd name="connsiteX6" fmla="*/ 0 w 4419600"/>
              <a:gd name="connsiteY6" fmla="*/ 2887345 h 4366229"/>
              <a:gd name="connsiteX7" fmla="*/ 2887345 w 4419600"/>
              <a:gd name="connsiteY7" fmla="*/ 0 h 436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4366229">
                <a:moveTo>
                  <a:pt x="2887345" y="0"/>
                </a:moveTo>
                <a:cubicBezTo>
                  <a:pt x="3385669" y="0"/>
                  <a:pt x="3854508" y="126241"/>
                  <a:pt x="4263625" y="348487"/>
                </a:cubicBezTo>
                <a:lnTo>
                  <a:pt x="4419600" y="443244"/>
                </a:lnTo>
                <a:lnTo>
                  <a:pt x="4419600" y="4366229"/>
                </a:lnTo>
                <a:lnTo>
                  <a:pt x="410821" y="4366229"/>
                </a:lnTo>
                <a:lnTo>
                  <a:pt x="348487" y="4263626"/>
                </a:lnTo>
                <a:cubicBezTo>
                  <a:pt x="126241" y="3854508"/>
                  <a:pt x="0" y="3385669"/>
                  <a:pt x="0" y="2887345"/>
                </a:cubicBezTo>
                <a:cubicBezTo>
                  <a:pt x="0" y="1292708"/>
                  <a:pt x="1292708" y="0"/>
                  <a:pt x="2887345" y="0"/>
                </a:cubicBezTo>
                <a:close/>
              </a:path>
            </a:pathLst>
          </a:cu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D80E9D-6095-E245-8B7E-B19394F0829A}"/>
              </a:ext>
            </a:extLst>
          </p:cNvPr>
          <p:cNvSpPr/>
          <p:nvPr userDrawn="1"/>
        </p:nvSpPr>
        <p:spPr>
          <a:xfrm>
            <a:off x="10601441" y="-1024761"/>
            <a:ext cx="2652197" cy="2652197"/>
          </a:xfrm>
          <a:prstGeom prst="ellipse">
            <a:avLst/>
          </a:prstGeom>
          <a:solidFill>
            <a:srgbClr val="FFAC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0BA2021-5757-0D4F-A415-ACFED70471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6341" y="1819274"/>
            <a:ext cx="3418500" cy="160972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2700" ty="-57150" sx="20000" sy="20000" flip="y" algn="l"/>
          </a:blipFill>
        </p:spPr>
        <p:txBody>
          <a:bodyPr lIns="900000" tIns="180000" rIns="180000" anchor="ctr"/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indent="-1822450">
              <a:buNone/>
              <a:tabLst/>
              <a:defRPr/>
            </a:lvl2pPr>
            <a:lvl3pPr marL="1828800" indent="-1822450">
              <a:buNone/>
              <a:tabLst/>
              <a:defRPr/>
            </a:lvl3pPr>
            <a:lvl4pPr marL="1828800" indent="-1822450">
              <a:buNone/>
              <a:tabLst/>
              <a:defRPr/>
            </a:lvl4pPr>
            <a:lvl5pPr marL="1828800" indent="-18224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7CFB037-8C26-A54C-84A0-230A299B48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5897" y="5989902"/>
            <a:ext cx="1607617" cy="67668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A2A9141-B17C-7E48-924A-7002AFED844A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gradFill>
            <a:gsLst>
              <a:gs pos="0">
                <a:schemeClr val="accent4"/>
              </a:gs>
              <a:gs pos="41000">
                <a:schemeClr val="accent5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341FCCB8-B600-FB40-94EC-44A505101B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92496" y="1819274"/>
            <a:ext cx="3418500" cy="160972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2700" ty="-57150" sx="20000" sy="20000" flip="y" algn="l"/>
          </a:blipFill>
        </p:spPr>
        <p:txBody>
          <a:bodyPr lIns="900000" tIns="180000" rIns="180000" anchor="ctr"/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indent="-1822450">
              <a:buNone/>
              <a:tabLst/>
              <a:defRPr/>
            </a:lvl2pPr>
            <a:lvl3pPr marL="1828800" indent="-1822450">
              <a:buNone/>
              <a:tabLst/>
              <a:defRPr/>
            </a:lvl3pPr>
            <a:lvl4pPr marL="1828800" indent="-1822450">
              <a:buNone/>
              <a:tabLst/>
              <a:defRPr/>
            </a:lvl4pPr>
            <a:lvl5pPr marL="1828800" indent="-18224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28B984E7-2CE4-7F4A-9905-54D6452146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8650" y="1819274"/>
            <a:ext cx="3418500" cy="160972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2700" ty="-57150" sx="20000" sy="20000" flip="y" algn="l"/>
          </a:blipFill>
        </p:spPr>
        <p:txBody>
          <a:bodyPr lIns="900000" tIns="180000" rIns="180000" anchor="ctr"/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indent="-1822450">
              <a:buNone/>
              <a:tabLst/>
              <a:defRPr/>
            </a:lvl2pPr>
            <a:lvl3pPr marL="1828800" indent="-1822450">
              <a:buNone/>
              <a:tabLst/>
              <a:defRPr/>
            </a:lvl3pPr>
            <a:lvl4pPr marL="1828800" indent="-1822450">
              <a:buNone/>
              <a:tabLst/>
              <a:defRPr/>
            </a:lvl4pPr>
            <a:lvl5pPr marL="1828800" indent="-18224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41416BED-19B8-B842-BA73-ECB76CE8AE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341" y="3808961"/>
            <a:ext cx="3418500" cy="160972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2700" ty="-57150" sx="20000" sy="20000" flip="y" algn="l"/>
          </a:blipFill>
        </p:spPr>
        <p:txBody>
          <a:bodyPr lIns="900000" tIns="180000" rIns="180000" anchor="ctr"/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indent="-1822450">
              <a:buNone/>
              <a:tabLst/>
              <a:defRPr/>
            </a:lvl2pPr>
            <a:lvl3pPr marL="1828800" indent="-1822450">
              <a:buNone/>
              <a:tabLst/>
              <a:defRPr/>
            </a:lvl3pPr>
            <a:lvl4pPr marL="1828800" indent="-1822450">
              <a:buNone/>
              <a:tabLst/>
              <a:defRPr/>
            </a:lvl4pPr>
            <a:lvl5pPr marL="1828800" indent="-18224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2CA82D98-5AB3-604A-9E34-DDAA2641C9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92496" y="3808961"/>
            <a:ext cx="3418500" cy="160972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2700" ty="-57150" sx="20000" sy="20000" flip="y" algn="l"/>
          </a:blipFill>
        </p:spPr>
        <p:txBody>
          <a:bodyPr lIns="900000" tIns="180000" rIns="180000" anchor="ctr"/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indent="-1822450">
              <a:buNone/>
              <a:tabLst/>
              <a:defRPr/>
            </a:lvl2pPr>
            <a:lvl3pPr marL="1828800" indent="-1822450">
              <a:buNone/>
              <a:tabLst/>
              <a:defRPr/>
            </a:lvl3pPr>
            <a:lvl4pPr marL="1828800" indent="-1822450">
              <a:buNone/>
              <a:tabLst/>
              <a:defRPr/>
            </a:lvl4pPr>
            <a:lvl5pPr marL="1828800" indent="-18224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E6955C86-7A67-E64D-B6D2-44FB4DCFF0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98650" y="3808961"/>
            <a:ext cx="3418500" cy="160972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2700" ty="-57150" sx="20000" sy="20000" flip="y" algn="l"/>
          </a:blipFill>
        </p:spPr>
        <p:txBody>
          <a:bodyPr lIns="900000" tIns="180000" rIns="180000" anchor="ctr"/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indent="-1822450">
              <a:buNone/>
              <a:tabLst/>
              <a:defRPr/>
            </a:lvl2pPr>
            <a:lvl3pPr marL="1828800" indent="-1822450">
              <a:buNone/>
              <a:tabLst/>
              <a:defRPr/>
            </a:lvl3pPr>
            <a:lvl4pPr marL="1828800" indent="-1822450">
              <a:buNone/>
              <a:tabLst/>
              <a:defRPr/>
            </a:lvl4pPr>
            <a:lvl5pPr marL="1828800" indent="-18224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3837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958B-53BF-B348-B04C-B9AA69591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6" y="365126"/>
            <a:ext cx="11042468" cy="7495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1D574-44E6-024D-83C5-65A7F54CD1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2BEB-626F-1142-8064-7CB11D9E6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E753F0-D7BC-F843-97CC-EBC83FA3B8D6}"/>
              </a:ext>
            </a:extLst>
          </p:cNvPr>
          <p:cNvSpPr/>
          <p:nvPr userDrawn="1"/>
        </p:nvSpPr>
        <p:spPr>
          <a:xfrm>
            <a:off x="668847" y="1900143"/>
            <a:ext cx="647862" cy="647862"/>
          </a:xfrm>
          <a:prstGeom prst="ellipse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83B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67219D-789C-AD44-84D9-4F7D71509940}"/>
              </a:ext>
            </a:extLst>
          </p:cNvPr>
          <p:cNvSpPr/>
          <p:nvPr userDrawn="1"/>
        </p:nvSpPr>
        <p:spPr>
          <a:xfrm>
            <a:off x="10056863" y="3984412"/>
            <a:ext cx="1555975" cy="1555975"/>
          </a:xfrm>
          <a:prstGeom prst="ellipse">
            <a:avLst/>
          </a:prstGeom>
          <a:solidFill>
            <a:schemeClr val="accent3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E50543B-5BD8-A94F-9DB5-FE96FAF9390F}"/>
              </a:ext>
            </a:extLst>
          </p:cNvPr>
          <p:cNvSpPr/>
          <p:nvPr userDrawn="1"/>
        </p:nvSpPr>
        <p:spPr>
          <a:xfrm>
            <a:off x="8921006" y="4647684"/>
            <a:ext cx="3270994" cy="2210316"/>
          </a:xfrm>
          <a:custGeom>
            <a:avLst/>
            <a:gdLst>
              <a:gd name="connsiteX0" fmla="*/ 2844702 w 3270994"/>
              <a:gd name="connsiteY0" fmla="*/ 0 h 2210316"/>
              <a:gd name="connsiteX1" fmla="*/ 3219101 w 3270994"/>
              <a:gd name="connsiteY1" fmla="*/ 23618 h 2210316"/>
              <a:gd name="connsiteX2" fmla="*/ 3270994 w 3270994"/>
              <a:gd name="connsiteY2" fmla="*/ 31878 h 2210316"/>
              <a:gd name="connsiteX3" fmla="*/ 3270994 w 3270994"/>
              <a:gd name="connsiteY3" fmla="*/ 2210316 h 2210316"/>
              <a:gd name="connsiteX4" fmla="*/ 0 w 3270994"/>
              <a:gd name="connsiteY4" fmla="*/ 2210316 h 2210316"/>
              <a:gd name="connsiteX5" fmla="*/ 37245 w 3270994"/>
              <a:gd name="connsiteY5" fmla="*/ 2065464 h 2210316"/>
              <a:gd name="connsiteX6" fmla="*/ 2844702 w 3270994"/>
              <a:gd name="connsiteY6" fmla="*/ 0 h 221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0994" h="2210316">
                <a:moveTo>
                  <a:pt x="2844702" y="0"/>
                </a:moveTo>
                <a:cubicBezTo>
                  <a:pt x="2971538" y="0"/>
                  <a:pt x="3096498" y="8033"/>
                  <a:pt x="3219101" y="23618"/>
                </a:cubicBezTo>
                <a:lnTo>
                  <a:pt x="3270994" y="31878"/>
                </a:lnTo>
                <a:lnTo>
                  <a:pt x="3270994" y="2210316"/>
                </a:lnTo>
                <a:lnTo>
                  <a:pt x="0" y="2210316"/>
                </a:lnTo>
                <a:lnTo>
                  <a:pt x="37245" y="2065464"/>
                </a:lnTo>
                <a:cubicBezTo>
                  <a:pt x="409434" y="868839"/>
                  <a:pt x="1525603" y="0"/>
                  <a:pt x="28447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BCFF6F0-2812-2249-B9F9-DA9CD7EAD73B}"/>
              </a:ext>
            </a:extLst>
          </p:cNvPr>
          <p:cNvSpPr/>
          <p:nvPr userDrawn="1"/>
        </p:nvSpPr>
        <p:spPr>
          <a:xfrm>
            <a:off x="4271795" y="5487495"/>
            <a:ext cx="2853400" cy="1370506"/>
          </a:xfrm>
          <a:custGeom>
            <a:avLst/>
            <a:gdLst>
              <a:gd name="connsiteX0" fmla="*/ 1493655 w 2987311"/>
              <a:gd name="connsiteY0" fmla="*/ 0 h 1434825"/>
              <a:gd name="connsiteX1" fmla="*/ 2963427 w 2987311"/>
              <a:gd name="connsiteY1" fmla="*/ 1197898 h 1434825"/>
              <a:gd name="connsiteX2" fmla="*/ 2987311 w 2987311"/>
              <a:gd name="connsiteY2" fmla="*/ 1434825 h 1434825"/>
              <a:gd name="connsiteX3" fmla="*/ 0 w 2987311"/>
              <a:gd name="connsiteY3" fmla="*/ 1434825 h 1434825"/>
              <a:gd name="connsiteX4" fmla="*/ 23884 w 2987311"/>
              <a:gd name="connsiteY4" fmla="*/ 1197898 h 1434825"/>
              <a:gd name="connsiteX5" fmla="*/ 1493655 w 2987311"/>
              <a:gd name="connsiteY5" fmla="*/ 0 h 14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7311" h="1434825">
                <a:moveTo>
                  <a:pt x="1493655" y="0"/>
                </a:moveTo>
                <a:cubicBezTo>
                  <a:pt x="2218651" y="0"/>
                  <a:pt x="2823534" y="514259"/>
                  <a:pt x="2963427" y="1197898"/>
                </a:cubicBezTo>
                <a:lnTo>
                  <a:pt x="2987311" y="1434825"/>
                </a:lnTo>
                <a:lnTo>
                  <a:pt x="0" y="1434825"/>
                </a:lnTo>
                <a:lnTo>
                  <a:pt x="23884" y="1197898"/>
                </a:lnTo>
                <a:cubicBezTo>
                  <a:pt x="163777" y="514259"/>
                  <a:pt x="768660" y="0"/>
                  <a:pt x="14936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95B84E-9418-A840-A69F-C7FE8ACA1D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65897" y="5990232"/>
            <a:ext cx="1607617" cy="676023"/>
          </a:xfrm>
          <a:prstGeom prst="rect">
            <a:avLst/>
          </a:prstGeom>
        </p:spPr>
      </p:pic>
      <p:sp>
        <p:nvSpPr>
          <p:cNvPr id="52" name="Freeform 51">
            <a:extLst>
              <a:ext uri="{FF2B5EF4-FFF2-40B4-BE49-F238E27FC236}">
                <a16:creationId xmlns:a16="http://schemas.microsoft.com/office/drawing/2014/main" id="{C205490B-50B4-5F46-90A2-2B5EB24B4562}"/>
              </a:ext>
            </a:extLst>
          </p:cNvPr>
          <p:cNvSpPr/>
          <p:nvPr userDrawn="1"/>
        </p:nvSpPr>
        <p:spPr>
          <a:xfrm>
            <a:off x="6420677" y="4292377"/>
            <a:ext cx="3680750" cy="2475623"/>
          </a:xfrm>
          <a:custGeom>
            <a:avLst/>
            <a:gdLst>
              <a:gd name="connsiteX0" fmla="*/ 1840375 w 3680750"/>
              <a:gd name="connsiteY0" fmla="*/ 0 h 2475623"/>
              <a:gd name="connsiteX1" fmla="*/ 3680750 w 3680750"/>
              <a:gd name="connsiteY1" fmla="*/ 1840375 h 2475623"/>
              <a:gd name="connsiteX2" fmla="*/ 3598010 w 3680750"/>
              <a:gd name="connsiteY2" fmla="*/ 2387647 h 2475623"/>
              <a:gd name="connsiteX3" fmla="*/ 3565810 w 3680750"/>
              <a:gd name="connsiteY3" fmla="*/ 2475623 h 2475623"/>
              <a:gd name="connsiteX4" fmla="*/ 114940 w 3680750"/>
              <a:gd name="connsiteY4" fmla="*/ 2475623 h 2475623"/>
              <a:gd name="connsiteX5" fmla="*/ 82740 w 3680750"/>
              <a:gd name="connsiteY5" fmla="*/ 2387647 h 2475623"/>
              <a:gd name="connsiteX6" fmla="*/ 0 w 3680750"/>
              <a:gd name="connsiteY6" fmla="*/ 1840375 h 2475623"/>
              <a:gd name="connsiteX7" fmla="*/ 1840375 w 3680750"/>
              <a:gd name="connsiteY7" fmla="*/ 0 h 247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0750" h="2475623">
                <a:moveTo>
                  <a:pt x="1840375" y="0"/>
                </a:moveTo>
                <a:cubicBezTo>
                  <a:pt x="2856786" y="0"/>
                  <a:pt x="3680750" y="823964"/>
                  <a:pt x="3680750" y="1840375"/>
                </a:cubicBezTo>
                <a:cubicBezTo>
                  <a:pt x="3680750" y="2030952"/>
                  <a:pt x="3651783" y="2214764"/>
                  <a:pt x="3598010" y="2387647"/>
                </a:cubicBezTo>
                <a:lnTo>
                  <a:pt x="3565810" y="2475623"/>
                </a:lnTo>
                <a:lnTo>
                  <a:pt x="114940" y="2475623"/>
                </a:lnTo>
                <a:lnTo>
                  <a:pt x="82740" y="2387647"/>
                </a:lnTo>
                <a:cubicBezTo>
                  <a:pt x="28968" y="2214764"/>
                  <a:pt x="0" y="2030952"/>
                  <a:pt x="0" y="1840375"/>
                </a:cubicBezTo>
                <a:cubicBezTo>
                  <a:pt x="0" y="823964"/>
                  <a:pt x="823964" y="0"/>
                  <a:pt x="18403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12C786D-D0A1-1A4C-87B8-1872326818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16330" y="4372812"/>
            <a:ext cx="3489444" cy="2438588"/>
          </a:xfrm>
          <a:custGeom>
            <a:avLst/>
            <a:gdLst>
              <a:gd name="connsiteX0" fmla="*/ 2209989 w 4419978"/>
              <a:gd name="connsiteY0" fmla="*/ 0 h 3088890"/>
              <a:gd name="connsiteX1" fmla="*/ 4419978 w 4419978"/>
              <a:gd name="connsiteY1" fmla="*/ 2209989 h 3088890"/>
              <a:gd name="connsiteX2" fmla="*/ 4246306 w 4419978"/>
              <a:gd name="connsiteY2" fmla="*/ 3070217 h 3088890"/>
              <a:gd name="connsiteX3" fmla="*/ 4237310 w 4419978"/>
              <a:gd name="connsiteY3" fmla="*/ 3088890 h 3088890"/>
              <a:gd name="connsiteX4" fmla="*/ 182668 w 4419978"/>
              <a:gd name="connsiteY4" fmla="*/ 3088890 h 3088890"/>
              <a:gd name="connsiteX5" fmla="*/ 173672 w 4419978"/>
              <a:gd name="connsiteY5" fmla="*/ 3070217 h 3088890"/>
              <a:gd name="connsiteX6" fmla="*/ 0 w 4419978"/>
              <a:gd name="connsiteY6" fmla="*/ 2209989 h 3088890"/>
              <a:gd name="connsiteX7" fmla="*/ 2209989 w 4419978"/>
              <a:gd name="connsiteY7" fmla="*/ 0 h 308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978" h="3088890">
                <a:moveTo>
                  <a:pt x="2209989" y="0"/>
                </a:moveTo>
                <a:cubicBezTo>
                  <a:pt x="3430532" y="0"/>
                  <a:pt x="4419978" y="989446"/>
                  <a:pt x="4419978" y="2209989"/>
                </a:cubicBezTo>
                <a:cubicBezTo>
                  <a:pt x="4419978" y="2515125"/>
                  <a:pt x="4358138" y="2805817"/>
                  <a:pt x="4246306" y="3070217"/>
                </a:cubicBezTo>
                <a:lnTo>
                  <a:pt x="4237310" y="3088890"/>
                </a:lnTo>
                <a:lnTo>
                  <a:pt x="182668" y="3088890"/>
                </a:lnTo>
                <a:lnTo>
                  <a:pt x="173672" y="3070217"/>
                </a:lnTo>
                <a:cubicBezTo>
                  <a:pt x="61841" y="2805817"/>
                  <a:pt x="0" y="2515125"/>
                  <a:pt x="0" y="2209989"/>
                </a:cubicBezTo>
                <a:cubicBezTo>
                  <a:pt x="0" y="989446"/>
                  <a:pt x="989446" y="0"/>
                  <a:pt x="2209989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lIns="720000" tIns="216000" rIns="792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To add a photo, drag an image onto the slide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C7DAB7A-1510-204D-95CA-840769E4CE18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gradFill>
            <a:gsLst>
              <a:gs pos="0">
                <a:schemeClr val="accent4"/>
              </a:gs>
              <a:gs pos="41000">
                <a:schemeClr val="accent5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2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9144 L 2.29167E-6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4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0.07477 L 4.58333E-6 1.11111E-6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-37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6 0.05325 L -1.875E-6 -4.44444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idence Summar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887E05-767E-FE4D-B5EB-5FBFFA869A28}"/>
              </a:ext>
            </a:extLst>
          </p:cNvPr>
          <p:cNvSpPr/>
          <p:nvPr userDrawn="1"/>
        </p:nvSpPr>
        <p:spPr>
          <a:xfrm>
            <a:off x="574675" y="385423"/>
            <a:ext cx="10169913" cy="817756"/>
          </a:xfrm>
          <a:prstGeom prst="roundRect">
            <a:avLst/>
          </a:prstGeom>
          <a:solidFill>
            <a:srgbClr val="5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80320-CB6C-214C-9E5F-419C5633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51" y="449040"/>
            <a:ext cx="9210908" cy="690523"/>
          </a:xfrm>
        </p:spPr>
        <p:txBody>
          <a:bodyPr anchor="ctr"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C3A0-9A0A-9F45-A971-0CE6482B81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97F09-5E83-0A4C-B990-1D13D21E0B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701776-5ABF-2A46-A481-2203B336B23A}"/>
              </a:ext>
            </a:extLst>
          </p:cNvPr>
          <p:cNvSpPr/>
          <p:nvPr userDrawn="1"/>
        </p:nvSpPr>
        <p:spPr>
          <a:xfrm>
            <a:off x="10415936" y="177614"/>
            <a:ext cx="1201389" cy="1201389"/>
          </a:xfrm>
          <a:prstGeom prst="ellipse">
            <a:avLst/>
          </a:prstGeom>
          <a:solidFill>
            <a:srgbClr val="5AB39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C15DEFC-107C-0F4C-9188-DFBBE1BCBC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648620" y="410298"/>
            <a:ext cx="736020" cy="736020"/>
          </a:xfrm>
        </p:spPr>
        <p:txBody>
          <a:bodyPr lIns="0" rIns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DC6C60-342C-4540-A456-D1014CF153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988" y="3941250"/>
            <a:ext cx="6510337" cy="1978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4CDCFAB-C109-1847-84D4-E789953D30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675" y="1554778"/>
            <a:ext cx="4298661" cy="4365060"/>
          </a:xfrm>
          <a:prstGeom prst="roundRect">
            <a:avLst>
              <a:gd name="adj" fmla="val 3254"/>
            </a:avLst>
          </a:prstGeom>
          <a:solidFill>
            <a:schemeClr val="bg1">
              <a:lumMod val="95000"/>
            </a:schemeClr>
          </a:solidFill>
        </p:spPr>
        <p:txBody>
          <a:bodyPr lIns="251999" tIns="144000" rIns="108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0054543-6EF7-8D4C-B41D-6B1315303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6988" y="3552818"/>
            <a:ext cx="6510337" cy="375422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F14772C-16E5-AD4D-8F90-15E84DD37B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6988" y="1943210"/>
            <a:ext cx="6510337" cy="14196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E0E5B01-D3FE-2742-B2B1-8D1E43C61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06988" y="1554778"/>
            <a:ext cx="6510337" cy="375422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B7F61E-833F-EF48-A687-F99D5928C18C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gradFill>
            <a:gsLst>
              <a:gs pos="0">
                <a:schemeClr val="accent4"/>
              </a:gs>
              <a:gs pos="41000">
                <a:schemeClr val="accent5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7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p" animBg="1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idence Summar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887E05-767E-FE4D-B5EB-5FBFFA869A28}"/>
              </a:ext>
            </a:extLst>
          </p:cNvPr>
          <p:cNvSpPr/>
          <p:nvPr userDrawn="1"/>
        </p:nvSpPr>
        <p:spPr>
          <a:xfrm>
            <a:off x="574675" y="385423"/>
            <a:ext cx="10169913" cy="817756"/>
          </a:xfrm>
          <a:prstGeom prst="roundRect">
            <a:avLst/>
          </a:prstGeom>
          <a:solidFill>
            <a:srgbClr val="008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80320-CB6C-214C-9E5F-419C5633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51" y="449040"/>
            <a:ext cx="9210908" cy="690523"/>
          </a:xfrm>
        </p:spPr>
        <p:txBody>
          <a:bodyPr anchor="ctr"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C3A0-9A0A-9F45-A971-0CE6482B81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97F09-5E83-0A4C-B990-1D13D21E0B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701776-5ABF-2A46-A481-2203B336B23A}"/>
              </a:ext>
            </a:extLst>
          </p:cNvPr>
          <p:cNvSpPr/>
          <p:nvPr userDrawn="1"/>
        </p:nvSpPr>
        <p:spPr>
          <a:xfrm>
            <a:off x="10415936" y="177614"/>
            <a:ext cx="1201389" cy="1201389"/>
          </a:xfrm>
          <a:prstGeom prst="ellipse">
            <a:avLst/>
          </a:prstGeom>
          <a:solidFill>
            <a:srgbClr val="008DC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C15DEFC-107C-0F4C-9188-DFBBE1BCBC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648620" y="410298"/>
            <a:ext cx="736020" cy="736020"/>
          </a:xfrm>
        </p:spPr>
        <p:txBody>
          <a:bodyPr lIns="0" rIns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DC6C60-342C-4540-A456-D1014CF153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988" y="3941250"/>
            <a:ext cx="6510337" cy="1978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4CDCFAB-C109-1847-84D4-E789953D30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675" y="1554778"/>
            <a:ext cx="4298661" cy="4365060"/>
          </a:xfrm>
          <a:prstGeom prst="roundRect">
            <a:avLst>
              <a:gd name="adj" fmla="val 3254"/>
            </a:avLst>
          </a:prstGeom>
          <a:solidFill>
            <a:schemeClr val="bg1">
              <a:lumMod val="95000"/>
            </a:schemeClr>
          </a:solidFill>
        </p:spPr>
        <p:txBody>
          <a:bodyPr lIns="251999" tIns="144000" rIns="108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0054543-6EF7-8D4C-B41D-6B1315303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6988" y="3552818"/>
            <a:ext cx="6510337" cy="375422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F14772C-16E5-AD4D-8F90-15E84DD37B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6988" y="1943210"/>
            <a:ext cx="6510337" cy="14196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E0E5B01-D3FE-2742-B2B1-8D1E43C61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06988" y="1554778"/>
            <a:ext cx="6510337" cy="375422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B7F61E-833F-EF48-A687-F99D5928C18C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gradFill>
            <a:gsLst>
              <a:gs pos="0">
                <a:schemeClr val="accent4"/>
              </a:gs>
              <a:gs pos="41000">
                <a:schemeClr val="accent5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p" animBg="1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vidence Summar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887E05-767E-FE4D-B5EB-5FBFFA869A28}"/>
              </a:ext>
            </a:extLst>
          </p:cNvPr>
          <p:cNvSpPr/>
          <p:nvPr userDrawn="1"/>
        </p:nvSpPr>
        <p:spPr>
          <a:xfrm>
            <a:off x="574675" y="385423"/>
            <a:ext cx="10169913" cy="817756"/>
          </a:xfrm>
          <a:prstGeom prst="round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80320-CB6C-214C-9E5F-419C5633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51" y="449040"/>
            <a:ext cx="9210908" cy="690523"/>
          </a:xfrm>
        </p:spPr>
        <p:txBody>
          <a:bodyPr anchor="ctr"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C3A0-9A0A-9F45-A971-0CE6482B81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97F09-5E83-0A4C-B990-1D13D21E0B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701776-5ABF-2A46-A481-2203B336B23A}"/>
              </a:ext>
            </a:extLst>
          </p:cNvPr>
          <p:cNvSpPr/>
          <p:nvPr userDrawn="1"/>
        </p:nvSpPr>
        <p:spPr>
          <a:xfrm>
            <a:off x="10415936" y="177614"/>
            <a:ext cx="1201389" cy="1201389"/>
          </a:xfrm>
          <a:prstGeom prst="ellipse">
            <a:avLst/>
          </a:prstGeom>
          <a:solidFill>
            <a:srgbClr val="7F418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C15DEFC-107C-0F4C-9188-DFBBE1BCBC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648620" y="410298"/>
            <a:ext cx="736020" cy="736020"/>
          </a:xfrm>
        </p:spPr>
        <p:txBody>
          <a:bodyPr lIns="0" rIns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DC6C60-342C-4540-A456-D1014CF153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6988" y="3941250"/>
            <a:ext cx="6510337" cy="1978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4CDCFAB-C109-1847-84D4-E789953D30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675" y="1554778"/>
            <a:ext cx="4298661" cy="4365060"/>
          </a:xfrm>
          <a:prstGeom prst="roundRect">
            <a:avLst>
              <a:gd name="adj" fmla="val 3254"/>
            </a:avLst>
          </a:prstGeom>
          <a:solidFill>
            <a:schemeClr val="bg1">
              <a:lumMod val="95000"/>
            </a:schemeClr>
          </a:solidFill>
        </p:spPr>
        <p:txBody>
          <a:bodyPr lIns="251999" tIns="144000" rIns="108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0054543-6EF7-8D4C-B41D-6B1315303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6988" y="3552818"/>
            <a:ext cx="6510337" cy="375422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F14772C-16E5-AD4D-8F90-15E84DD37B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6988" y="1943210"/>
            <a:ext cx="6510337" cy="14196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E0E5B01-D3FE-2742-B2B1-8D1E43C61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06988" y="1554778"/>
            <a:ext cx="6510337" cy="375422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B7F61E-833F-EF48-A687-F99D5928C18C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gradFill>
            <a:gsLst>
              <a:gs pos="0">
                <a:schemeClr val="accent4"/>
              </a:gs>
              <a:gs pos="41000">
                <a:schemeClr val="accent5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p" animBg="1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A5274D-BDB9-084C-9B94-0C688447A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9710" y="6283324"/>
            <a:ext cx="9509760" cy="211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/>
              <a:t>© 2022 ZERO TO THREE. All rights reserved.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C6EF20-838D-B747-B65F-3BEF5295D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766" y="6283324"/>
            <a:ext cx="418012" cy="211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4A96C2-1439-4879-8509-0264CC3330BA}"/>
              </a:ext>
            </a:extLst>
          </p:cNvPr>
          <p:cNvSpPr/>
          <p:nvPr userDrawn="1"/>
        </p:nvSpPr>
        <p:spPr>
          <a:xfrm>
            <a:off x="10166543" y="-586187"/>
            <a:ext cx="2652197" cy="2652197"/>
          </a:xfrm>
          <a:prstGeom prst="ellipse">
            <a:avLst/>
          </a:prstGeom>
          <a:solidFill>
            <a:srgbClr val="FFAC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7BDE89-4167-4013-B88C-9B02CC316765}"/>
              </a:ext>
            </a:extLst>
          </p:cNvPr>
          <p:cNvSpPr/>
          <p:nvPr userDrawn="1"/>
        </p:nvSpPr>
        <p:spPr>
          <a:xfrm>
            <a:off x="69933" y="5483209"/>
            <a:ext cx="1009665" cy="1009665"/>
          </a:xfrm>
          <a:prstGeom prst="ellipse">
            <a:avLst/>
          </a:pr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B97647-43D7-4139-B032-D19AB5295EE6}"/>
              </a:ext>
            </a:extLst>
          </p:cNvPr>
          <p:cNvSpPr/>
          <p:nvPr userDrawn="1"/>
        </p:nvSpPr>
        <p:spPr>
          <a:xfrm>
            <a:off x="11364227" y="4978866"/>
            <a:ext cx="447536" cy="4475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0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D3A02-BD42-2043-B8F2-2DBAD5DDD2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ZERO TO THREE.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514BA-BBCD-9A43-A6F4-8BDCDF570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BEE99E-9226-FD4F-AF68-0169E6835397}"/>
              </a:ext>
            </a:extLst>
          </p:cNvPr>
          <p:cNvSpPr/>
          <p:nvPr userDrawn="1"/>
        </p:nvSpPr>
        <p:spPr>
          <a:xfrm>
            <a:off x="574675" y="2296411"/>
            <a:ext cx="10802809" cy="1931577"/>
          </a:xfrm>
          <a:prstGeom prst="roundRect">
            <a:avLst>
              <a:gd name="adj" fmla="val 7672"/>
            </a:avLst>
          </a:prstGeom>
          <a:gradFill>
            <a:gsLst>
              <a:gs pos="0">
                <a:srgbClr val="F8872B"/>
              </a:gs>
              <a:gs pos="99000">
                <a:srgbClr val="EB513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A2127D-ADA2-BF45-898F-32D63DE1BB64}"/>
              </a:ext>
            </a:extLst>
          </p:cNvPr>
          <p:cNvSpPr/>
          <p:nvPr userDrawn="1"/>
        </p:nvSpPr>
        <p:spPr>
          <a:xfrm>
            <a:off x="666370" y="4611763"/>
            <a:ext cx="1137701" cy="460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Aft>
                <a:spcPts val="300"/>
              </a:spcAft>
            </a:pPr>
            <a:r>
              <a:rPr lang="en-US" sz="1400" b="0" i="0">
                <a:solidFill>
                  <a:srgbClr val="F8882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Connections to Resources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41D00-D09E-F447-8DB6-5D83A0F89C97}"/>
              </a:ext>
            </a:extLst>
          </p:cNvPr>
          <p:cNvSpPr/>
          <p:nvPr userDrawn="1"/>
        </p:nvSpPr>
        <p:spPr>
          <a:xfrm>
            <a:off x="1935858" y="4611763"/>
            <a:ext cx="1260083" cy="277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Aft>
                <a:spcPts val="300"/>
              </a:spcAft>
            </a:pPr>
            <a:r>
              <a:rPr lang="en-US" sz="1400" b="0" i="0">
                <a:solidFill>
                  <a:srgbClr val="F67B2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Child Safety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E53F39-8B34-A64D-ABEB-4AC7F7143A22}"/>
              </a:ext>
            </a:extLst>
          </p:cNvPr>
          <p:cNvSpPr/>
          <p:nvPr userDrawn="1"/>
        </p:nvSpPr>
        <p:spPr>
          <a:xfrm>
            <a:off x="3230831" y="4611763"/>
            <a:ext cx="1421530" cy="46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Aft>
                <a:spcPts val="300"/>
              </a:spcAft>
            </a:pPr>
            <a:r>
              <a:rPr lang="en-US" sz="1400" b="0" i="0">
                <a:solidFill>
                  <a:srgbClr val="F576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Breastfeeding &amp; Early Nutrition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7356BD-7A10-404D-997F-D5A17F3D6B37}"/>
              </a:ext>
            </a:extLst>
          </p:cNvPr>
          <p:cNvSpPr/>
          <p:nvPr userDrawn="1"/>
        </p:nvSpPr>
        <p:spPr>
          <a:xfrm>
            <a:off x="4652361" y="4611763"/>
            <a:ext cx="1269488" cy="46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Aft>
                <a:spcPts val="300"/>
              </a:spcAft>
            </a:pPr>
            <a:r>
              <a:rPr lang="en-US" sz="1400" b="0" i="0">
                <a:solidFill>
                  <a:srgbClr val="F3703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Child Health &amp; Development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C0CE86-6932-DF4D-8DDF-F3AC2F160699}"/>
              </a:ext>
            </a:extLst>
          </p:cNvPr>
          <p:cNvSpPr/>
          <p:nvPr userDrawn="1"/>
        </p:nvSpPr>
        <p:spPr>
          <a:xfrm>
            <a:off x="6053808" y="4611763"/>
            <a:ext cx="1182738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Aft>
                <a:spcPts val="300"/>
              </a:spcAft>
            </a:pPr>
            <a:r>
              <a:rPr lang="en-US" sz="1400" b="0" i="0">
                <a:solidFill>
                  <a:srgbClr val="EC5E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Parenting Knowledge &amp; Practices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EE02E-C333-1E4E-9636-3609AF83A682}"/>
              </a:ext>
            </a:extLst>
          </p:cNvPr>
          <p:cNvSpPr/>
          <p:nvPr userDrawn="1"/>
        </p:nvSpPr>
        <p:spPr>
          <a:xfrm>
            <a:off x="7440650" y="4611763"/>
            <a:ext cx="1058773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Aft>
                <a:spcPts val="300"/>
              </a:spcAft>
            </a:pPr>
            <a:r>
              <a:rPr lang="en-US" sz="1400" b="0" i="0">
                <a:solidFill>
                  <a:srgbClr val="EC5E3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Parent &amp; Physician Satisfaction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D5901D-AEAC-034D-8A30-032078571432}"/>
              </a:ext>
            </a:extLst>
          </p:cNvPr>
          <p:cNvSpPr/>
          <p:nvPr userDrawn="1"/>
        </p:nvSpPr>
        <p:spPr>
          <a:xfrm>
            <a:off x="8802483" y="4611763"/>
            <a:ext cx="1119811" cy="46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85000"/>
              </a:lnSpc>
              <a:spcAft>
                <a:spcPts val="300"/>
              </a:spcAft>
            </a:pPr>
            <a:r>
              <a:rPr lang="en-US" sz="1400" b="0" i="0" kern="1200">
                <a:solidFill>
                  <a:srgbClr val="EB51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Maternal Depression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F284C-5985-514E-B44D-182946B7A0F1}"/>
              </a:ext>
            </a:extLst>
          </p:cNvPr>
          <p:cNvSpPr/>
          <p:nvPr userDrawn="1"/>
        </p:nvSpPr>
        <p:spPr>
          <a:xfrm>
            <a:off x="10098766" y="4611763"/>
            <a:ext cx="1278718" cy="64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Aft>
                <a:spcPts val="300"/>
              </a:spcAft>
            </a:pPr>
            <a:r>
              <a:rPr lang="en-US" sz="1400" b="0" i="0">
                <a:solidFill>
                  <a:srgbClr val="EB513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Early Literacy &amp; School Readiness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5942B3-AE50-194E-A5B4-89E0A48943DF}"/>
              </a:ext>
            </a:extLst>
          </p:cNvPr>
          <p:cNvSpPr/>
          <p:nvPr userDrawn="1"/>
        </p:nvSpPr>
        <p:spPr>
          <a:xfrm>
            <a:off x="574675" y="1423781"/>
            <a:ext cx="11042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Copy and paste these icons to use throughout the presentation.</a:t>
            </a:r>
            <a:endParaRPr lang="en-US" sz="100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992B321-3C40-9F4D-94C5-D1772B5DEE4C}"/>
              </a:ext>
            </a:extLst>
          </p:cNvPr>
          <p:cNvCxnSpPr/>
          <p:nvPr userDrawn="1"/>
        </p:nvCxnSpPr>
        <p:spPr>
          <a:xfrm>
            <a:off x="1883392" y="2474072"/>
            <a:ext cx="0" cy="1576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1986E3-A449-CA4B-A992-F0416830722F}"/>
              </a:ext>
            </a:extLst>
          </p:cNvPr>
          <p:cNvCxnSpPr/>
          <p:nvPr userDrawn="1"/>
        </p:nvCxnSpPr>
        <p:spPr>
          <a:xfrm>
            <a:off x="3180041" y="2474072"/>
            <a:ext cx="0" cy="1576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56D4A0-2528-F040-B0DE-3033C0414F79}"/>
              </a:ext>
            </a:extLst>
          </p:cNvPr>
          <p:cNvCxnSpPr/>
          <p:nvPr userDrawn="1"/>
        </p:nvCxnSpPr>
        <p:spPr>
          <a:xfrm>
            <a:off x="4514166" y="2474072"/>
            <a:ext cx="0" cy="1576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7EB867-9AB8-4444-A07E-556FC251E0C9}"/>
              </a:ext>
            </a:extLst>
          </p:cNvPr>
          <p:cNvCxnSpPr/>
          <p:nvPr userDrawn="1"/>
        </p:nvCxnSpPr>
        <p:spPr>
          <a:xfrm>
            <a:off x="5810815" y="2474072"/>
            <a:ext cx="0" cy="1576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91DADE-249E-CB47-8FD4-D920B207EF61}"/>
              </a:ext>
            </a:extLst>
          </p:cNvPr>
          <p:cNvCxnSpPr/>
          <p:nvPr userDrawn="1"/>
        </p:nvCxnSpPr>
        <p:spPr>
          <a:xfrm>
            <a:off x="7152435" y="2474072"/>
            <a:ext cx="0" cy="1576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082406F-FB52-8844-8A2E-50DC8FE608DC}"/>
              </a:ext>
            </a:extLst>
          </p:cNvPr>
          <p:cNvCxnSpPr/>
          <p:nvPr userDrawn="1"/>
        </p:nvCxnSpPr>
        <p:spPr>
          <a:xfrm>
            <a:off x="8449084" y="2474072"/>
            <a:ext cx="0" cy="1576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BEF0F0-C1AC-4449-8EE4-596305C7C689}"/>
              </a:ext>
            </a:extLst>
          </p:cNvPr>
          <p:cNvCxnSpPr/>
          <p:nvPr userDrawn="1"/>
        </p:nvCxnSpPr>
        <p:spPr>
          <a:xfrm>
            <a:off x="9888140" y="2474072"/>
            <a:ext cx="0" cy="1576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FC3FAA5-1E39-1848-B751-F5C5F7D49D75}"/>
              </a:ext>
            </a:extLst>
          </p:cNvPr>
          <p:cNvSpPr/>
          <p:nvPr userDrawn="1"/>
        </p:nvSpPr>
        <p:spPr>
          <a:xfrm>
            <a:off x="574675" y="775151"/>
            <a:ext cx="1104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Icon Library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1280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766" y="365126"/>
            <a:ext cx="11042468" cy="749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766" y="1268413"/>
            <a:ext cx="11042468" cy="4819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9710" y="6283324"/>
            <a:ext cx="9350991" cy="211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/>
              <a:t>© 2022 ZERO TO THREE.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766" y="6283324"/>
            <a:ext cx="418012" cy="211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37CCC5-5BDA-4BE4-880C-1E0BCAB87DE4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gradFill>
            <a:gsLst>
              <a:gs pos="0">
                <a:schemeClr val="accent4"/>
              </a:gs>
              <a:gs pos="41000">
                <a:schemeClr val="accent5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D83B0B-EFF8-4481-92BF-2F09791A24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78481" y="6050710"/>
            <a:ext cx="1607617" cy="6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5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Roboto Light" panose="02000000000000000000" pitchFamily="2" charset="0"/>
          <a:cs typeface="Calibri Light" panose="020F03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Roboto Light" panose="02000000000000000000" pitchFamily="2" charset="0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Roboto Light" panose="02000000000000000000" pitchFamily="2" charset="0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Roboto Light" panose="02000000000000000000" pitchFamily="2" charset="0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Roboto Light" panose="02000000000000000000" pitchFamily="2" charset="0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Roboto Light" panose="02000000000000000000" pitchFamily="2" charset="0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2">
          <p15:clr>
            <a:srgbClr val="F26B43"/>
          </p15:clr>
        </p15:guide>
        <p15:guide id="4" pos="7318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3928">
          <p15:clr>
            <a:srgbClr val="F26B43"/>
          </p15:clr>
        </p15:guide>
        <p15:guide id="7" orient="horz" pos="799">
          <p15:clr>
            <a:srgbClr val="F26B43"/>
          </p15:clr>
        </p15:guide>
        <p15:guide id="8" orient="horz" pos="2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14858-5778-4AEE-BC0E-77348159C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1FF13-AB60-46E0-81DE-076FB3C29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B72874-BF49-4077-88FF-D6BFB5C9FCC5}"/>
              </a:ext>
            </a:extLst>
          </p:cNvPr>
          <p:cNvSpPr/>
          <p:nvPr userDrawn="1"/>
        </p:nvSpPr>
        <p:spPr>
          <a:xfrm>
            <a:off x="0" y="6768000"/>
            <a:ext cx="12191999" cy="90000"/>
          </a:xfrm>
          <a:prstGeom prst="rect">
            <a:avLst/>
          </a:prstGeom>
          <a:solidFill>
            <a:srgbClr val="00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648C46-1964-4D1F-82C0-8C9E79C8F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9710" y="6283324"/>
            <a:ext cx="9350991" cy="211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/>
              <a:t>© 2022 ZERO TO THREE. All rights reserved.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C363BA-D21B-4F30-BEFA-AFAB93747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766" y="6283324"/>
            <a:ext cx="418012" cy="2114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4B6E93A8-FE64-9044-AC94-BAC1817EA4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0F77BE-DB34-493C-85A8-E50D63BD33A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0478481" y="6050710"/>
            <a:ext cx="1607616" cy="6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4D59B7-5DEC-7D49-A16F-EDEBF081C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7" t="416" r="-33557" b="1307"/>
          <a:stretch/>
        </p:blipFill>
        <p:spPr>
          <a:xfrm flipH="1">
            <a:off x="0" y="0"/>
            <a:ext cx="12236072" cy="676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63A54B3-47AD-6040-919C-291E383859C7}"/>
              </a:ext>
            </a:extLst>
          </p:cNvPr>
          <p:cNvSpPr/>
          <p:nvPr/>
        </p:nvSpPr>
        <p:spPr>
          <a:xfrm>
            <a:off x="-16933" y="-1"/>
            <a:ext cx="12251267" cy="6858001"/>
          </a:xfrm>
          <a:prstGeom prst="rect">
            <a:avLst/>
          </a:prstGeom>
          <a:gradFill flip="none" rotWithShape="1">
            <a:gsLst>
              <a:gs pos="31000">
                <a:srgbClr val="002060">
                  <a:alpha val="48000"/>
                </a:srgbClr>
              </a:gs>
              <a:gs pos="100000">
                <a:srgbClr val="00B0F0">
                  <a:alpha val="5000"/>
                </a:srgbClr>
              </a:gs>
            </a:gsLst>
            <a:lin ang="12600000" scaled="0"/>
            <a:tileRect/>
          </a:gradFill>
          <a:ln>
            <a:noFill/>
          </a:ln>
          <a:effectLst>
            <a:innerShdw blurRad="2667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485D8CA-F6FE-C24C-A348-3131F6EBBE29}"/>
              </a:ext>
            </a:extLst>
          </p:cNvPr>
          <p:cNvSpPr/>
          <p:nvPr/>
        </p:nvSpPr>
        <p:spPr>
          <a:xfrm rot="15469875">
            <a:off x="5401624" y="5336607"/>
            <a:ext cx="1857249" cy="1857249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outerShdw blurRad="3048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FB960F-A8DC-F941-834B-B64295A38E44}"/>
              </a:ext>
            </a:extLst>
          </p:cNvPr>
          <p:cNvSpPr/>
          <p:nvPr/>
        </p:nvSpPr>
        <p:spPr>
          <a:xfrm>
            <a:off x="5691757" y="5523325"/>
            <a:ext cx="1943018" cy="194291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79D4951B-C322-714D-9774-B6A3CC439C7E}"/>
              </a:ext>
            </a:extLst>
          </p:cNvPr>
          <p:cNvSpPr/>
          <p:nvPr/>
        </p:nvSpPr>
        <p:spPr>
          <a:xfrm>
            <a:off x="-9833" y="-19666"/>
            <a:ext cx="5653547" cy="6897329"/>
          </a:xfrm>
          <a:custGeom>
            <a:avLst/>
            <a:gdLst>
              <a:gd name="connsiteX0" fmla="*/ 0 w 5975383"/>
              <a:gd name="connsiteY0" fmla="*/ 0 h 6858000"/>
              <a:gd name="connsiteX1" fmla="*/ 3971805 w 5975383"/>
              <a:gd name="connsiteY1" fmla="*/ 0 h 6858000"/>
              <a:gd name="connsiteX2" fmla="*/ 4033419 w 5975383"/>
              <a:gd name="connsiteY2" fmla="*/ 35427 h 6858000"/>
              <a:gd name="connsiteX3" fmla="*/ 5975383 w 5975383"/>
              <a:gd name="connsiteY3" fmla="*/ 3484949 h 6858000"/>
              <a:gd name="connsiteX4" fmla="*/ 4197069 w 5975383"/>
              <a:gd name="connsiteY4" fmla="*/ 6829557 h 6858000"/>
              <a:gd name="connsiteX5" fmla="*/ 4152702 w 5975383"/>
              <a:gd name="connsiteY5" fmla="*/ 6858000 h 6858000"/>
              <a:gd name="connsiteX6" fmla="*/ 0 w 5975383"/>
              <a:gd name="connsiteY6" fmla="*/ 6858000 h 6858000"/>
              <a:gd name="connsiteX0" fmla="*/ 0 w 6144817"/>
              <a:gd name="connsiteY0" fmla="*/ 0 h 6877665"/>
              <a:gd name="connsiteX1" fmla="*/ 4141239 w 6144817"/>
              <a:gd name="connsiteY1" fmla="*/ 19665 h 6877665"/>
              <a:gd name="connsiteX2" fmla="*/ 4202853 w 6144817"/>
              <a:gd name="connsiteY2" fmla="*/ 55092 h 6877665"/>
              <a:gd name="connsiteX3" fmla="*/ 6144817 w 6144817"/>
              <a:gd name="connsiteY3" fmla="*/ 3504614 h 6877665"/>
              <a:gd name="connsiteX4" fmla="*/ 4366503 w 6144817"/>
              <a:gd name="connsiteY4" fmla="*/ 6849222 h 6877665"/>
              <a:gd name="connsiteX5" fmla="*/ 4322136 w 6144817"/>
              <a:gd name="connsiteY5" fmla="*/ 6877665 h 6877665"/>
              <a:gd name="connsiteX6" fmla="*/ 169434 w 6144817"/>
              <a:gd name="connsiteY6" fmla="*/ 6877665 h 6877665"/>
              <a:gd name="connsiteX7" fmla="*/ 0 w 6144817"/>
              <a:gd name="connsiteY7" fmla="*/ 0 h 6877665"/>
              <a:gd name="connsiteX0" fmla="*/ 0 w 6144817"/>
              <a:gd name="connsiteY0" fmla="*/ 0 h 6887497"/>
              <a:gd name="connsiteX1" fmla="*/ 4141239 w 6144817"/>
              <a:gd name="connsiteY1" fmla="*/ 19665 h 6887497"/>
              <a:gd name="connsiteX2" fmla="*/ 4202853 w 6144817"/>
              <a:gd name="connsiteY2" fmla="*/ 55092 h 6887497"/>
              <a:gd name="connsiteX3" fmla="*/ 6144817 w 6144817"/>
              <a:gd name="connsiteY3" fmla="*/ 3504614 h 6887497"/>
              <a:gd name="connsiteX4" fmla="*/ 4366503 w 6144817"/>
              <a:gd name="connsiteY4" fmla="*/ 6849222 h 6887497"/>
              <a:gd name="connsiteX5" fmla="*/ 4322136 w 6144817"/>
              <a:gd name="connsiteY5" fmla="*/ 6877665 h 6887497"/>
              <a:gd name="connsiteX6" fmla="*/ 11296 w 6144817"/>
              <a:gd name="connsiteY6" fmla="*/ 6887497 h 6887497"/>
              <a:gd name="connsiteX7" fmla="*/ 0 w 6144817"/>
              <a:gd name="connsiteY7" fmla="*/ 0 h 6887497"/>
              <a:gd name="connsiteX0" fmla="*/ 0 w 6144817"/>
              <a:gd name="connsiteY0" fmla="*/ 0 h 6887497"/>
              <a:gd name="connsiteX1" fmla="*/ 4141239 w 6144817"/>
              <a:gd name="connsiteY1" fmla="*/ 19665 h 6887497"/>
              <a:gd name="connsiteX2" fmla="*/ 4202853 w 6144817"/>
              <a:gd name="connsiteY2" fmla="*/ 55092 h 6887497"/>
              <a:gd name="connsiteX3" fmla="*/ 6144817 w 6144817"/>
              <a:gd name="connsiteY3" fmla="*/ 3504614 h 6887497"/>
              <a:gd name="connsiteX4" fmla="*/ 4366503 w 6144817"/>
              <a:gd name="connsiteY4" fmla="*/ 6849222 h 6887497"/>
              <a:gd name="connsiteX5" fmla="*/ 4322136 w 6144817"/>
              <a:gd name="connsiteY5" fmla="*/ 6877665 h 6887497"/>
              <a:gd name="connsiteX6" fmla="*/ 11296 w 6144817"/>
              <a:gd name="connsiteY6" fmla="*/ 6887497 h 6887497"/>
              <a:gd name="connsiteX7" fmla="*/ 0 w 6144817"/>
              <a:gd name="connsiteY7" fmla="*/ 0 h 6887497"/>
              <a:gd name="connsiteX0" fmla="*/ 11294 w 6156111"/>
              <a:gd name="connsiteY0" fmla="*/ 0 h 6887497"/>
              <a:gd name="connsiteX1" fmla="*/ 4152533 w 6156111"/>
              <a:gd name="connsiteY1" fmla="*/ 19665 h 6887497"/>
              <a:gd name="connsiteX2" fmla="*/ 4214147 w 6156111"/>
              <a:gd name="connsiteY2" fmla="*/ 55092 h 6887497"/>
              <a:gd name="connsiteX3" fmla="*/ 6156111 w 6156111"/>
              <a:gd name="connsiteY3" fmla="*/ 3504614 h 6887497"/>
              <a:gd name="connsiteX4" fmla="*/ 4377797 w 6156111"/>
              <a:gd name="connsiteY4" fmla="*/ 6849222 h 6887497"/>
              <a:gd name="connsiteX5" fmla="*/ 4333430 w 6156111"/>
              <a:gd name="connsiteY5" fmla="*/ 6877665 h 6887497"/>
              <a:gd name="connsiteX6" fmla="*/ 0 w 6156111"/>
              <a:gd name="connsiteY6" fmla="*/ 6887497 h 6887497"/>
              <a:gd name="connsiteX7" fmla="*/ 11294 w 6156111"/>
              <a:gd name="connsiteY7" fmla="*/ 0 h 6887497"/>
              <a:gd name="connsiteX0" fmla="*/ 0 w 6494981"/>
              <a:gd name="connsiteY0" fmla="*/ 0 h 6887497"/>
              <a:gd name="connsiteX1" fmla="*/ 4491403 w 6494981"/>
              <a:gd name="connsiteY1" fmla="*/ 19665 h 6887497"/>
              <a:gd name="connsiteX2" fmla="*/ 4553017 w 6494981"/>
              <a:gd name="connsiteY2" fmla="*/ 55092 h 6887497"/>
              <a:gd name="connsiteX3" fmla="*/ 6494981 w 6494981"/>
              <a:gd name="connsiteY3" fmla="*/ 3504614 h 6887497"/>
              <a:gd name="connsiteX4" fmla="*/ 4716667 w 6494981"/>
              <a:gd name="connsiteY4" fmla="*/ 6849222 h 6887497"/>
              <a:gd name="connsiteX5" fmla="*/ 4672300 w 6494981"/>
              <a:gd name="connsiteY5" fmla="*/ 6877665 h 6887497"/>
              <a:gd name="connsiteX6" fmla="*/ 338870 w 6494981"/>
              <a:gd name="connsiteY6" fmla="*/ 6887497 h 6887497"/>
              <a:gd name="connsiteX7" fmla="*/ 0 w 6494981"/>
              <a:gd name="connsiteY7" fmla="*/ 0 h 6887497"/>
              <a:gd name="connsiteX0" fmla="*/ 0 w 6494981"/>
              <a:gd name="connsiteY0" fmla="*/ 0 h 6897329"/>
              <a:gd name="connsiteX1" fmla="*/ 4491403 w 6494981"/>
              <a:gd name="connsiteY1" fmla="*/ 19665 h 6897329"/>
              <a:gd name="connsiteX2" fmla="*/ 4553017 w 6494981"/>
              <a:gd name="connsiteY2" fmla="*/ 55092 h 6897329"/>
              <a:gd name="connsiteX3" fmla="*/ 6494981 w 6494981"/>
              <a:gd name="connsiteY3" fmla="*/ 3504614 h 6897329"/>
              <a:gd name="connsiteX4" fmla="*/ 4716667 w 6494981"/>
              <a:gd name="connsiteY4" fmla="*/ 6849222 h 6897329"/>
              <a:gd name="connsiteX5" fmla="*/ 4672300 w 6494981"/>
              <a:gd name="connsiteY5" fmla="*/ 6877665 h 6897329"/>
              <a:gd name="connsiteX6" fmla="*/ 1 w 6494981"/>
              <a:gd name="connsiteY6" fmla="*/ 6897329 h 6897329"/>
              <a:gd name="connsiteX7" fmla="*/ 0 w 6494981"/>
              <a:gd name="connsiteY7" fmla="*/ 0 h 689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94981" h="6897329">
                <a:moveTo>
                  <a:pt x="0" y="0"/>
                </a:moveTo>
                <a:lnTo>
                  <a:pt x="4491403" y="19665"/>
                </a:lnTo>
                <a:lnTo>
                  <a:pt x="4553017" y="55092"/>
                </a:lnTo>
                <a:cubicBezTo>
                  <a:pt x="5717270" y="762510"/>
                  <a:pt x="6494981" y="2042740"/>
                  <a:pt x="6494981" y="3504614"/>
                </a:cubicBezTo>
                <a:cubicBezTo>
                  <a:pt x="6494981" y="4896875"/>
                  <a:pt x="5789575" y="6124380"/>
                  <a:pt x="4716667" y="6849222"/>
                </a:cubicBezTo>
                <a:lnTo>
                  <a:pt x="4672300" y="6877665"/>
                </a:lnTo>
                <a:lnTo>
                  <a:pt x="1" y="6897329"/>
                </a:lnTo>
                <a:cubicBezTo>
                  <a:pt x="1" y="4611329"/>
                  <a:pt x="0" y="2286000"/>
                  <a:pt x="0" y="0"/>
                </a:cubicBezTo>
                <a:close/>
              </a:path>
            </a:pathLst>
          </a:custGeom>
          <a:gradFill flip="none" rotWithShape="1">
            <a:gsLst>
              <a:gs pos="13000">
                <a:srgbClr val="0083C1"/>
              </a:gs>
              <a:gs pos="100000">
                <a:srgbClr val="7CC48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048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A8D6A8-3869-7A45-AE29-FEA7F51BA7BA}"/>
              </a:ext>
            </a:extLst>
          </p:cNvPr>
          <p:cNvSpPr/>
          <p:nvPr/>
        </p:nvSpPr>
        <p:spPr>
          <a:xfrm>
            <a:off x="0" y="6768000"/>
            <a:ext cx="12191999" cy="90000"/>
          </a:xfrm>
          <a:prstGeom prst="rect">
            <a:avLst/>
          </a:prstGeom>
          <a:gradFill>
            <a:gsLst>
              <a:gs pos="0">
                <a:schemeClr val="accent4"/>
              </a:gs>
              <a:gs pos="41000">
                <a:schemeClr val="accent5"/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8A0F877-086F-3C40-99A8-C99301E5388C}"/>
              </a:ext>
            </a:extLst>
          </p:cNvPr>
          <p:cNvSpPr/>
          <p:nvPr/>
        </p:nvSpPr>
        <p:spPr>
          <a:xfrm>
            <a:off x="11132126" y="-934356"/>
            <a:ext cx="2301101" cy="2267462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199DE-0852-C94A-94DC-020AA922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79" y="1215094"/>
            <a:ext cx="4645590" cy="1472394"/>
          </a:xfr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>
                <a:solidFill>
                  <a:schemeClr val="bg1"/>
                </a:solidFill>
                <a:latin typeface="+mn-lt"/>
              </a:rPr>
              <a:t>1,000,000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 </a:t>
            </a:r>
            <a:br>
              <a:rPr lang="en-US" sz="4400" b="1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</a:rPr>
              <a:t>CHILDREN AND FAMILIES PER YEAR BY 2032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41C845-611A-1841-BF4A-37481D527A94}"/>
              </a:ext>
            </a:extLst>
          </p:cNvPr>
          <p:cNvSpPr/>
          <p:nvPr/>
        </p:nvSpPr>
        <p:spPr>
          <a:xfrm>
            <a:off x="9468466" y="-1061883"/>
            <a:ext cx="3618270" cy="3618270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outerShdw blurRad="304800" sx="101000" sy="101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9521B1-F8DC-494B-8479-2C07B231C313}"/>
              </a:ext>
            </a:extLst>
          </p:cNvPr>
          <p:cNvGrpSpPr/>
          <p:nvPr/>
        </p:nvGrpSpPr>
        <p:grpSpPr>
          <a:xfrm>
            <a:off x="256579" y="3094580"/>
            <a:ext cx="4680155" cy="1120877"/>
            <a:chOff x="3810895" y="5863651"/>
            <a:chExt cx="6130486" cy="629264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453761E5-9BAC-0141-B6E8-FC15E3EB8006}"/>
                </a:ext>
              </a:extLst>
            </p:cNvPr>
            <p:cNvSpPr/>
            <p:nvPr/>
          </p:nvSpPr>
          <p:spPr>
            <a:xfrm rot="5400000">
              <a:off x="6561506" y="3113040"/>
              <a:ext cx="629264" cy="6130486"/>
            </a:xfrm>
            <a:prstGeom prst="roundRect">
              <a:avLst>
                <a:gd name="adj" fmla="val 228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AD79B0-F169-7A4C-978B-477D920922D6}"/>
                </a:ext>
              </a:extLst>
            </p:cNvPr>
            <p:cNvSpPr txBox="1"/>
            <p:nvPr/>
          </p:nvSpPr>
          <p:spPr>
            <a:xfrm>
              <a:off x="5267962" y="5919103"/>
              <a:ext cx="3897198" cy="36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00AC33A2-C1E4-0A4B-8991-F99219A2D007}"/>
              </a:ext>
            </a:extLst>
          </p:cNvPr>
          <p:cNvSpPr/>
          <p:nvPr/>
        </p:nvSpPr>
        <p:spPr>
          <a:xfrm>
            <a:off x="9625836" y="-1111540"/>
            <a:ext cx="3785363" cy="378515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77FAEDF-C6CC-3E48-9BD5-E55F630373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65897" y="5990232"/>
            <a:ext cx="1607617" cy="6760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92371C-F75B-4F9A-8143-E73096E7B8C3}"/>
              </a:ext>
            </a:extLst>
          </p:cNvPr>
          <p:cNvSpPr txBox="1"/>
          <p:nvPr/>
        </p:nvSpPr>
        <p:spPr>
          <a:xfrm>
            <a:off x="375903" y="3178884"/>
            <a:ext cx="441677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Learn more at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healthysteps.org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B6764-38F2-E1C7-FC19-5DD1561CF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868" y="4419819"/>
            <a:ext cx="2207012" cy="22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9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80"/>
  <p:tag name="ARTICULATE_PROJECT_OPEN" val="0"/>
</p:tagLst>
</file>

<file path=ppt/theme/theme1.xml><?xml version="1.0" encoding="utf-8"?>
<a:theme xmlns:a="http://schemas.openxmlformats.org/drawingml/2006/main" name="HealthySteps Template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F406B"/>
      </a:accent1>
      <a:accent2>
        <a:srgbClr val="0083BF"/>
      </a:accent2>
      <a:accent3>
        <a:srgbClr val="FFCE02"/>
      </a:accent3>
      <a:accent4>
        <a:srgbClr val="E84F3C"/>
      </a:accent4>
      <a:accent5>
        <a:srgbClr val="F78D2C"/>
      </a:accent5>
      <a:accent6>
        <a:srgbClr val="2F9A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ro to Three_Template_V1" id="{E8CFE742-8C64-F749-B3CD-C84D49AA996E}" vid="{5B5696BA-3160-F54B-BF08-029908CE8FB1}"/>
    </a:ext>
  </a:extLst>
</a:theme>
</file>

<file path=ppt/theme/theme2.xml><?xml version="1.0" encoding="utf-8"?>
<a:theme xmlns:a="http://schemas.openxmlformats.org/drawingml/2006/main" name="HealthySteps Titles and 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890D0E0-9CC2-49E6-A1F4-FDBF63CC4D8B}">
  <we:reference id="518445b3-2996-4db5-9f8c-ca81d831fd08" version="1.2.0.3" store="EXCatalog" storeType="EXCatalog"/>
  <we:alternateReferences>
    <we:reference id="WA104051163" version="1.2.0.3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FCB677FEEDF4FA97AA856037B5263" ma:contentTypeVersion="17" ma:contentTypeDescription="Create a new document." ma:contentTypeScope="" ma:versionID="2f355157f709e17d2ad842250db4d3bf">
  <xsd:schema xmlns:xsd="http://www.w3.org/2001/XMLSchema" xmlns:xs="http://www.w3.org/2001/XMLSchema" xmlns:p="http://schemas.microsoft.com/office/2006/metadata/properties" xmlns:ns3="0df3fcb2-79bc-4132-8eab-966f207977d9" xmlns:ns4="d10ca105-b82c-4a30-9444-6d2b738395fc" targetNamespace="http://schemas.microsoft.com/office/2006/metadata/properties" ma:root="true" ma:fieldsID="437a7e005f35a689276a087c4b0ba4c3" ns3:_="" ns4:_="">
    <xsd:import namespace="0df3fcb2-79bc-4132-8eab-966f207977d9"/>
    <xsd:import namespace="d10ca105-b82c-4a30-9444-6d2b738395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3fcb2-79bc-4132-8eab-966f207977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ca105-b82c-4a30-9444-6d2b738395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10ca105-b82c-4a30-9444-6d2b738395fc">
      <UserInfo>
        <DisplayName>Jennifer Tracey</DisplayName>
        <AccountId>15</AccountId>
        <AccountType/>
      </UserInfo>
      <UserInfo>
        <DisplayName>Amy Huffer</DisplayName>
        <AccountId>1641</AccountId>
        <AccountType/>
      </UserInfo>
      <UserInfo>
        <DisplayName>Lillie Rosen</DisplayName>
        <AccountId>1729</AccountId>
        <AccountType/>
      </UserInfo>
      <UserInfo>
        <DisplayName>Rahil Briggs</DisplayName>
        <AccountId>203</AccountId>
        <AccountType/>
      </UserInfo>
      <UserInfo>
        <DisplayName>Janice Im</DisplayName>
        <AccountId>30</AccountId>
        <AccountType/>
      </UserInfo>
      <UserInfo>
        <DisplayName>Raena Akin-Deko</DisplayName>
        <AccountId>3625</AccountId>
        <AccountType/>
      </UserInfo>
      <UserInfo>
        <DisplayName>Laila Fritz</DisplayName>
        <AccountId>2309</AccountId>
        <AccountType/>
      </UserInfo>
      <UserInfo>
        <DisplayName>Shannon Franz</DisplayName>
        <AccountId>3317</AccountId>
        <AccountType/>
      </UserInfo>
    </SharedWithUsers>
    <_activity xmlns="0df3fcb2-79bc-4132-8eab-966f207977d9" xsi:nil="true"/>
  </documentManagement>
</p:properties>
</file>

<file path=customXml/itemProps1.xml><?xml version="1.0" encoding="utf-8"?>
<ds:datastoreItem xmlns:ds="http://schemas.openxmlformats.org/officeDocument/2006/customXml" ds:itemID="{BBC85AF5-5598-4EF5-B4AE-B3EC7BAD64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f3fcb2-79bc-4132-8eab-966f207977d9"/>
    <ds:schemaRef ds:uri="d10ca105-b82c-4a30-9444-6d2b738395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5737E2-A716-40BE-9DE0-DC16E3DC9E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A714F7-1172-4BE6-8F0A-E9E56ABF8CA7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d10ca105-b82c-4a30-9444-6d2b738395fc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df3fcb2-79bc-4132-8eab-966f207977d9"/>
  </ds:schemaRefs>
</ds:datastoreItem>
</file>

<file path=docMetadata/LabelInfo.xml><?xml version="1.0" encoding="utf-8"?>
<clbl:labelList xmlns:clbl="http://schemas.microsoft.com/office/2020/mipLabelMetadata">
  <clbl:label id="{e4ce09fd-30b8-4231-b85e-6a7305b44896}" enabled="1" method="Standard" siteId="{6fcec4dc-5068-43d5-af7b-80ad58da105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4151</TotalTime>
  <Words>16</Words>
  <Application>Microsoft Office PowerPoint</Application>
  <PresentationFormat>Widescreen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Roboto</vt:lpstr>
      <vt:lpstr>HealthySteps Template</vt:lpstr>
      <vt:lpstr>HealthySteps Titles and Dividers</vt:lpstr>
      <vt:lpstr>1,000,000  CHILDREN AND FAMILIES PER YEAR BY 2032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Ljana Vimont</dc:creator>
  <cp:lastModifiedBy>Pamela Tew</cp:lastModifiedBy>
  <cp:revision>13</cp:revision>
  <dcterms:created xsi:type="dcterms:W3CDTF">2017-06-19T15:04:18Z</dcterms:created>
  <dcterms:modified xsi:type="dcterms:W3CDTF">2024-10-03T20:50:59Z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0x010100A41FCB677FEEDF4FA97AA856037B5263</vt:lpwstr>
  </property>
  <property fmtid="{D5CDD505-2E9C-101B-9397-08002B2CF9AE}" pid="3" name="ArticulateGUID">
    <vt:lpwstr>734327BE-0130-4967-9BBA-CB972B7C1CE6</vt:lpwstr>
  </property>
  <property fmtid="{D5CDD505-2E9C-101B-9397-08002B2CF9AE}" pid="4" name="ArticulatePath">
    <vt:lpwstr>https://zerotothree.sharepoint.com/sites/HealthySteps/Shared Project Files/Presentations/!Standard HS All Depart Slide Deck/HealthySteps Standard Slide Deck--October 2020</vt:lpwstr>
  </property>
  <property fmtid="{D5CDD505-2E9C-101B-9397-08002B2CF9AE}" pid="5" name="MediaServiceImageTags">
    <vt:lpwstr/>
  </property>
</Properties>
</file>