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8" r:id="rId3"/>
    <p:sldMasterId id="2147483709" r:id="rId4"/>
    <p:sldMasterId id="2147483710" r:id="rId5"/>
    <p:sldMasterId id="2147483711" r:id="rId6"/>
    <p:sldMasterId id="2147483712" r:id="rId7"/>
    <p:sldMasterId id="214748371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y="6858000" cx="12192000"/>
  <p:notesSz cx="7315200" cy="9601200"/>
  <p:embeddedFontLst>
    <p:embeddedFont>
      <p:font typeface="Lato"/>
      <p:regular r:id="rId33"/>
      <p:bold r:id="rId34"/>
      <p:italic r:id="rId35"/>
      <p:boldItalic r:id="rId36"/>
    </p:embeddedFont>
    <p:embeddedFont>
      <p:font typeface="Arial Black"/>
      <p:regular r:id="rId37"/>
    </p:embeddedFon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1.xml"/><Relationship Id="rId41" Type="http://schemas.openxmlformats.org/officeDocument/2006/relationships/font" Target="fonts/OpenSans-boldItalic.fntdata"/><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0.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Lato-regular.fntdata"/><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font" Target="fonts/Lato-italic.fntdata"/><Relationship Id="rId12" Type="http://schemas.openxmlformats.org/officeDocument/2006/relationships/slide" Target="slides/slide3.xml"/><Relationship Id="rId34" Type="http://schemas.openxmlformats.org/officeDocument/2006/relationships/font" Target="fonts/Lato-bold.fntdata"/><Relationship Id="rId15" Type="http://schemas.openxmlformats.org/officeDocument/2006/relationships/slide" Target="slides/slide6.xml"/><Relationship Id="rId37" Type="http://schemas.openxmlformats.org/officeDocument/2006/relationships/font" Target="fonts/ArialBlack-regular.fntdata"/><Relationship Id="rId14" Type="http://schemas.openxmlformats.org/officeDocument/2006/relationships/slide" Target="slides/slide5.xml"/><Relationship Id="rId36" Type="http://schemas.openxmlformats.org/officeDocument/2006/relationships/font" Target="fonts/Lato-boldItalic.fntdata"/><Relationship Id="rId17" Type="http://schemas.openxmlformats.org/officeDocument/2006/relationships/slide" Target="slides/slide8.xml"/><Relationship Id="rId39" Type="http://schemas.openxmlformats.org/officeDocument/2006/relationships/font" Target="fonts/OpenSans-bold.fntdata"/><Relationship Id="rId16" Type="http://schemas.openxmlformats.org/officeDocument/2006/relationships/slide" Target="slides/slide7.xml"/><Relationship Id="rId38" Type="http://schemas.openxmlformats.org/officeDocument/2006/relationships/font" Target="fonts/OpenSans-regular.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93/fampra/cmab037"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cc02.safelinks.protection.outlook.com/?url=https%3A%2F%2Fwww.ada.org%2F-%2Fmedia%2Fproject%2Fada-organization%2Fada%2Fada-org%2Ffiles%2Fresources%2Fresearch%2Fhpi%2Fhpigraphic_0421_4.pdf&amp;data=05%7C01%7Cnatalia.chalmers1%40cms.hhs.gov%7C3b4e697755894e8b38be08db468c5e92%7Cfbdcedc170a9414bbfa5c3063fc3395e%7C0%7C0%7C638181340942689529%7CUnknown%7CTWFpbGZsb3d8eyJWIjoiMC4wLjAwMDAiLCJQIjoiV2luMzIiLCJBTiI6Ik1haWwiLCJXVCI6Mn0%3D%7C3000%7C%7C%7C&amp;sdata=ty%2BDPk8LPUBk7UEihU8gN6WNFrEpjCf6oQLSkfrKz7s%3D&amp;reserved=0"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U.S. population increases from 342 million people in 2024 --- 45% of US population is in one of the 3Ms</a:t>
            </a:r>
            <a:endParaRPr/>
          </a:p>
        </p:txBody>
      </p:sp>
      <p:sp>
        <p:nvSpPr>
          <p:cNvPr id="441" name="Google Shape;441;p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10: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20" name="Google Shape;720;p1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1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p1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Children were more likely to have a dental visit when their parents also had a dental visit (adjusted odds ratio: 3.36) compared with children of parents who did not have a dental visit. Children of parents who deferred their dental care because of cost were more likely to have care deferred because of cost as well (adjusted odds ratio: 12.47).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https://pediatrics.aappublications.org/content/pediatrics/125/3/502.full.pdf</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Association Between Parents' and Children's Use of Oral Health Services</a:t>
            </a:r>
            <a:endParaRPr/>
          </a:p>
          <a:p>
            <a:pPr indent="0" lvl="0" marL="0" rtl="0" algn="l">
              <a:spcBef>
                <a:spcPts val="0"/>
              </a:spcBef>
              <a:spcAft>
                <a:spcPts val="0"/>
              </a:spcAft>
              <a:buNone/>
            </a:pPr>
            <a:r>
              <a:rPr lang="en-US"/>
              <a:t>Inyang A. Isong, Katharine E. Zuckerman, Sowmya R. Rao, Karen A. Kuhlthau, Jonathan P. Winickoff, James M. Perrin</a:t>
            </a:r>
            <a:endParaRPr/>
          </a:p>
          <a:p>
            <a:pPr indent="0" lvl="0" marL="0" rtl="0" algn="l">
              <a:spcBef>
                <a:spcPts val="0"/>
              </a:spcBef>
              <a:spcAft>
                <a:spcPts val="0"/>
              </a:spcAft>
              <a:buNone/>
            </a:pPr>
            <a:r>
              <a:rPr lang="en-US"/>
              <a:t>Pediatrics Mar 2010, 125 (3) 502-508; </a:t>
            </a:r>
            <a:r>
              <a:rPr b="1" lang="en-US"/>
              <a:t>DOI:</a:t>
            </a:r>
            <a:r>
              <a:rPr lang="en-US"/>
              <a:t> 10.1542/peds.2009-1417</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30" name="Google Shape;730;p1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1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p1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Periodontitis is a chronic inflammatory disease that progressively affects the integrity of the tissues supporting the teeth (Box 1) and is associated epidemiologically with several chronic disorders, such as cardiovascular disease, type 2 diabetes mellitus (T2DM), rheumatoid arthritis,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inflammatory bowel disease (IBD), Alzheimer disease, nonalcoholic fatty liver disease and certain cancers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On the basis of epidemiological, clinical intervention and animal model-based studies, periodontitis has been linked with a number of comorbid conditions, such as those indicated. Mechanistically, periodontitis is associated with bacteraemias and systemic inflammation, which can induce acute-phase responses as well as metabolic and inflammatory alterations in the liver and bone marrow, activities that can influence comorbid conditions. Moreover, periodontal bacteria can disseminate by different routes — haematogenous, oro-pharyngeal and oro-digestive — to reach extra-oral sites where they can cause or exacerbate inflammatory pathologies.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Hajishengallis, G., Chavakis, T. Local and systemic mechanisms linking periodontal disease and inflammatory comorbidities. </a:t>
            </a:r>
            <a:r>
              <a:rPr b="0" i="1" lang="en-US" sz="1200">
                <a:solidFill>
                  <a:schemeClr val="dk1"/>
                </a:solidFill>
                <a:latin typeface="Calibri"/>
                <a:ea typeface="Calibri"/>
                <a:cs typeface="Calibri"/>
                <a:sym typeface="Calibri"/>
              </a:rPr>
              <a:t>Nat Rev Immunol</a:t>
            </a:r>
            <a:r>
              <a:rPr b="0" i="0" lang="en-US" sz="1200">
                <a:solidFill>
                  <a:schemeClr val="dk1"/>
                </a:solidFill>
                <a:latin typeface="Calibri"/>
                <a:ea typeface="Calibri"/>
                <a:cs typeface="Calibri"/>
                <a:sym typeface="Calibri"/>
              </a:rPr>
              <a:t> </a:t>
            </a:r>
            <a:r>
              <a:rPr b="1" i="0" lang="en-US" sz="1200">
                <a:solidFill>
                  <a:schemeClr val="dk1"/>
                </a:solidFill>
                <a:latin typeface="Calibri"/>
                <a:ea typeface="Calibri"/>
                <a:cs typeface="Calibri"/>
                <a:sym typeface="Calibri"/>
              </a:rPr>
              <a:t>21, </a:t>
            </a:r>
            <a:r>
              <a:rPr b="0" i="0" lang="en-US" sz="1200">
                <a:solidFill>
                  <a:schemeClr val="dk1"/>
                </a:solidFill>
                <a:latin typeface="Calibri"/>
                <a:ea typeface="Calibri"/>
                <a:cs typeface="Calibri"/>
                <a:sym typeface="Calibri"/>
              </a:rPr>
              <a:t>426–440 (2021). https://doi.org/10.1038/s41577-020-00488-6</a:t>
            </a:r>
            <a:endParaRPr/>
          </a:p>
          <a:p>
            <a:pPr indent="0" lvl="0" marL="0" rtl="0" algn="l">
              <a:spcBef>
                <a:spcPts val="0"/>
              </a:spcBef>
              <a:spcAft>
                <a:spcPts val="0"/>
              </a:spcAft>
              <a:buNone/>
            </a:pPr>
            <a:br>
              <a:rPr lang="en-US"/>
            </a:br>
            <a:endParaRPr/>
          </a:p>
          <a:p>
            <a:pPr indent="0" lvl="0" marL="0" rtl="0" algn="l">
              <a:spcBef>
                <a:spcPts val="0"/>
              </a:spcBef>
              <a:spcAft>
                <a:spcPts val="0"/>
              </a:spcAft>
              <a:buNone/>
            </a:pPr>
            <a:r>
              <a:t/>
            </a:r>
            <a:endParaRPr/>
          </a:p>
        </p:txBody>
      </p:sp>
      <p:sp>
        <p:nvSpPr>
          <p:cNvPr id="743" name="Google Shape;743;p1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1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p1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Sung Eun Choi, Abhishek Choudhary, John M Ahern, Nathan Palmer, Jane R Barrow, Association between maternal periodontal disease and adverse pregnancy outcomes: an analysis of claims data, </a:t>
            </a:r>
            <a:r>
              <a:rPr i="1" lang="en-US"/>
              <a:t>Family Practice</a:t>
            </a:r>
            <a:r>
              <a:rPr lang="en-US"/>
              <a:t>, 2021;, cm</a:t>
            </a:r>
            <a:endParaRPr/>
          </a:p>
          <a:p>
            <a:pPr indent="0" lvl="0" marL="0" rtl="0" algn="l">
              <a:spcBef>
                <a:spcPts val="0"/>
              </a:spcBef>
              <a:spcAft>
                <a:spcPts val="0"/>
              </a:spcAft>
              <a:buNone/>
            </a:pPr>
            <a:r>
              <a:rPr lang="en-US"/>
              <a:t>LBW (birthweight &lt; 2500 g)</a:t>
            </a:r>
            <a:endParaRPr/>
          </a:p>
          <a:p>
            <a:pPr indent="0" lvl="0" marL="0" rtl="0" algn="l">
              <a:spcBef>
                <a:spcPts val="0"/>
              </a:spcBef>
              <a:spcAft>
                <a:spcPts val="0"/>
              </a:spcAft>
              <a:buNone/>
            </a:pPr>
            <a:r>
              <a:rPr lang="en-US"/>
              <a:t>PTB (spontaneous or preterm labor or premature rupture of membrane);</a:t>
            </a:r>
            <a:endParaRPr/>
          </a:p>
          <a:p>
            <a:pPr indent="0" lvl="0" marL="0" rtl="0" algn="l">
              <a:spcBef>
                <a:spcPts val="0"/>
              </a:spcBef>
              <a:spcAft>
                <a:spcPts val="0"/>
              </a:spcAft>
              <a:buNone/>
            </a:pPr>
            <a:r>
              <a:rPr lang="en-US"/>
              <a:t>pregnancies resulting in spontaneous abortions/failed labor; (iv) any of the three aforementioned adverse pregnancy outcomes.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ab037, </a:t>
            </a:r>
            <a:r>
              <a:rPr lang="en-US" u="sng">
                <a:solidFill>
                  <a:schemeClr val="hlink"/>
                </a:solidFill>
                <a:hlinkClick r:id="rId2"/>
              </a:rPr>
              <a:t>https://doi.org/10.1093/fampra/cmab037</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Key Messages</a:t>
            </a:r>
            <a:endParaRPr/>
          </a:p>
          <a:p>
            <a:pPr indent="0" lvl="0" marL="0" rtl="0" algn="l">
              <a:spcBef>
                <a:spcPts val="0"/>
              </a:spcBef>
              <a:spcAft>
                <a:spcPts val="0"/>
              </a:spcAft>
              <a:buNone/>
            </a:pPr>
            <a:r>
              <a:rPr lang="en-US"/>
              <a:t>• Maternal periodontal disease increases the odds of low birthweight by 10%.</a:t>
            </a:r>
            <a:endParaRPr/>
          </a:p>
          <a:p>
            <a:pPr indent="0" lvl="0" marL="0" rtl="0" algn="l">
              <a:spcBef>
                <a:spcPts val="0"/>
              </a:spcBef>
              <a:spcAft>
                <a:spcPts val="0"/>
              </a:spcAft>
              <a:buNone/>
            </a:pPr>
            <a:r>
              <a:rPr lang="en-US"/>
              <a:t>• Maternal periodontal disease increases the odds of preterm birth by 15%.</a:t>
            </a:r>
            <a:endParaRPr/>
          </a:p>
          <a:p>
            <a:pPr indent="0" lvl="0" marL="0" rtl="0" algn="l">
              <a:spcBef>
                <a:spcPts val="0"/>
              </a:spcBef>
              <a:spcAft>
                <a:spcPts val="0"/>
              </a:spcAft>
              <a:buNone/>
            </a:pPr>
            <a:r>
              <a:rPr lang="en-US"/>
              <a:t>• Maternal periodontal disease increases the odds of spontaneous abortion by 34%.</a:t>
            </a:r>
            <a:endParaRPr/>
          </a:p>
          <a:p>
            <a:pPr indent="0" lvl="0" marL="0" rtl="0" algn="l">
              <a:spcBef>
                <a:spcPts val="0"/>
              </a:spcBef>
              <a:spcAft>
                <a:spcPts val="0"/>
              </a:spcAft>
              <a:buNone/>
            </a:pPr>
            <a:r>
              <a:rPr lang="en-US"/>
              <a:t>• Maternal periodontitis increases the odds of any maternal complications by 19%.</a:t>
            </a:r>
            <a:endParaRPr/>
          </a:p>
          <a:p>
            <a:pPr indent="0" lvl="0" marL="0" rtl="0" algn="l">
              <a:spcBef>
                <a:spcPts val="0"/>
              </a:spcBef>
              <a:spcAft>
                <a:spcPts val="0"/>
              </a:spcAft>
              <a:buNone/>
            </a:pPr>
            <a:r>
              <a:t/>
            </a:r>
            <a:endParaRPr/>
          </a:p>
        </p:txBody>
      </p:sp>
      <p:sp>
        <p:nvSpPr>
          <p:cNvPr id="754" name="Google Shape;754;p1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1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3" name="Google Shape;773;p1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74" name="Google Shape;774;p1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1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3" name="Google Shape;783;p15: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84" name="Google Shape;784;p1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1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16: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92" name="Google Shape;792;p1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1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p1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01" name="Google Shape;801;p1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1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p18: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10" name="Google Shape;810;p1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1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19: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23" name="Google Shape;823;p1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Percentage with a dental visit to a general practitioner dentist in the past year by federal poverty guidelines (FPG), 2000 and 2016. Source: Health Policy Institute analysis of Medical Expenditure Panel Survey, 2000-2016.</a:t>
            </a:r>
            <a:r>
              <a:rPr baseline="30000" lang="en-US" sz="1200">
                <a:latin typeface="Arial"/>
                <a:ea typeface="Arial"/>
                <a:cs typeface="Arial"/>
                <a:sym typeface="Arial"/>
              </a:rPr>
              <a:t>2</a:t>
            </a:r>
            <a:endParaRPr/>
          </a:p>
          <a:p>
            <a:pPr indent="0" lvl="0" marL="0" marR="0" rtl="0" algn="l">
              <a:lnSpc>
                <a:spcPct val="100000"/>
              </a:lnSpc>
              <a:spcBef>
                <a:spcPts val="0"/>
              </a:spcBef>
              <a:spcAft>
                <a:spcPts val="0"/>
              </a:spcAft>
              <a:buClr>
                <a:schemeClr val="dk1"/>
              </a:buClr>
              <a:buSzPts val="1200"/>
              <a:buFont typeface="Calibri"/>
              <a:buNone/>
            </a:pPr>
            <a:r>
              <a:t/>
            </a:r>
            <a:endParaRPr baseline="30000"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aseline="30000" lang="en-US" sz="1200">
                <a:latin typeface="Arial"/>
                <a:ea typeface="Arial"/>
                <a:cs typeface="Arial"/>
                <a:sym typeface="Arial"/>
              </a:rPr>
              <a:t>Oral health trends for older Americans </a:t>
            </a:r>
            <a:endParaRPr/>
          </a:p>
          <a:p>
            <a:pPr indent="0" lvl="0" marL="0" marR="0" rtl="0" algn="l">
              <a:lnSpc>
                <a:spcPct val="100000"/>
              </a:lnSpc>
              <a:spcBef>
                <a:spcPts val="0"/>
              </a:spcBef>
              <a:spcAft>
                <a:spcPts val="0"/>
              </a:spcAft>
              <a:buClr>
                <a:schemeClr val="dk1"/>
              </a:buClr>
              <a:buSzPts val="1200"/>
              <a:buFont typeface="Arial"/>
              <a:buNone/>
            </a:pPr>
            <a:r>
              <a:rPr baseline="30000" lang="en-US" sz="1200">
                <a:latin typeface="Arial"/>
                <a:ea typeface="Arial"/>
                <a:cs typeface="Arial"/>
                <a:sym typeface="Arial"/>
              </a:rPr>
              <a:t>Cassandra Yarbrough, MPP, Marko Vujicic, PhD </a:t>
            </a:r>
            <a:endParaRPr/>
          </a:p>
          <a:p>
            <a:pPr indent="0" lvl="0" marL="0" marR="0" rtl="0" algn="l">
              <a:lnSpc>
                <a:spcPct val="100000"/>
              </a:lnSpc>
              <a:spcBef>
                <a:spcPts val="0"/>
              </a:spcBef>
              <a:spcAft>
                <a:spcPts val="0"/>
              </a:spcAft>
              <a:buClr>
                <a:schemeClr val="dk1"/>
              </a:buClr>
              <a:buSzPts val="1200"/>
              <a:buFont typeface="Arial"/>
              <a:buNone/>
            </a:pPr>
            <a:r>
              <a:rPr baseline="30000" lang="en-US" sz="1200">
                <a:latin typeface="Arial"/>
                <a:ea typeface="Arial"/>
                <a:cs typeface="Arial"/>
                <a:sym typeface="Arial"/>
              </a:rPr>
              <a:t>The Journal of the American Dental Association </a:t>
            </a:r>
            <a:endParaRPr/>
          </a:p>
          <a:p>
            <a:pPr indent="0" lvl="0" marL="0" marR="0" rtl="0" algn="l">
              <a:lnSpc>
                <a:spcPct val="100000"/>
              </a:lnSpc>
              <a:spcBef>
                <a:spcPts val="0"/>
              </a:spcBef>
              <a:spcAft>
                <a:spcPts val="0"/>
              </a:spcAft>
              <a:buClr>
                <a:schemeClr val="dk1"/>
              </a:buClr>
              <a:buSzPts val="1200"/>
              <a:buFont typeface="Arial"/>
              <a:buNone/>
            </a:pPr>
            <a:r>
              <a:rPr baseline="30000" lang="en-US" sz="1200">
                <a:latin typeface="Arial"/>
                <a:ea typeface="Arial"/>
                <a:cs typeface="Arial"/>
                <a:sym typeface="Arial"/>
              </a:rPr>
              <a:t>Volume 150 Issue 8 Pages 714-716 (August 2019) </a:t>
            </a:r>
            <a:endParaRPr/>
          </a:p>
          <a:p>
            <a:pPr indent="0" lvl="0" marL="0" marR="0" rtl="0" algn="l">
              <a:lnSpc>
                <a:spcPct val="100000"/>
              </a:lnSpc>
              <a:spcBef>
                <a:spcPts val="0"/>
              </a:spcBef>
              <a:spcAft>
                <a:spcPts val="0"/>
              </a:spcAft>
              <a:buClr>
                <a:schemeClr val="dk1"/>
              </a:buClr>
              <a:buSzPts val="1200"/>
              <a:buFont typeface="Arial"/>
              <a:buNone/>
            </a:pPr>
            <a:r>
              <a:rPr baseline="30000" lang="en-US" sz="1200">
                <a:latin typeface="Arial"/>
                <a:ea typeface="Arial"/>
                <a:cs typeface="Arial"/>
                <a:sym typeface="Arial"/>
              </a:rPr>
              <a:t>DOI: 10.1016/j.adaj.2019.05.026</a:t>
            </a:r>
            <a:endParaRPr/>
          </a:p>
          <a:p>
            <a:pPr indent="0" lvl="0" marL="0" marR="0" rtl="0" algn="l">
              <a:lnSpc>
                <a:spcPct val="100000"/>
              </a:lnSpc>
              <a:spcBef>
                <a:spcPts val="0"/>
              </a:spcBef>
              <a:spcAft>
                <a:spcPts val="0"/>
              </a:spcAft>
              <a:buClr>
                <a:schemeClr val="dk1"/>
              </a:buClr>
              <a:buSzPts val="1200"/>
              <a:buFont typeface="Calibri"/>
              <a:buNone/>
            </a:pPr>
            <a:r>
              <a:t/>
            </a:r>
            <a:endParaRPr baseline="30000" sz="12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53" name="Google Shape;453;p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20: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30" name="Google Shape;830;p2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21: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35" name="Google Shape;835;p2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2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0" name="Google Shape;840;p2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41" name="Google Shape;841;p2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2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1" name="Google Shape;851;p2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852" name="Google Shape;852;p2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marR="0" rtl="0" algn="l">
              <a:spcBef>
                <a:spcPts val="0"/>
              </a:spcBef>
              <a:spcAft>
                <a:spcPts val="0"/>
              </a:spcAft>
              <a:buNone/>
            </a:pPr>
            <a:r>
              <a:rPr lang="en-US" sz="1800" u="sng">
                <a:solidFill>
                  <a:schemeClr val="hlink"/>
                </a:solidFill>
                <a:latin typeface="Arial"/>
                <a:ea typeface="Arial"/>
                <a:cs typeface="Arial"/>
                <a:sym typeface="Arial"/>
                <a:hlinkClick r:id="rId2"/>
              </a:rPr>
              <a:t>https://www.ada.org/-/media/project/ada-organization/ada/ada-org/files/resources/research/hpi/hpigraphic_0421_4.pdf</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469" name="Google Shape;469;p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https://www.ada.org/-/media/project/ada-organization/ada/ada-org/files/resources/research/hpi/hpigraphic_0421_4.pdf    </a:t>
            </a:r>
            <a:endParaRPr/>
          </a:p>
          <a:p>
            <a:pPr indent="0" lvl="0" marL="0" rtl="0" algn="l">
              <a:spcBef>
                <a:spcPts val="0"/>
              </a:spcBef>
              <a:spcAft>
                <a:spcPts val="0"/>
              </a:spcAft>
              <a:buNone/>
            </a:pPr>
            <a:r>
              <a:rPr lang="en-US"/>
              <a:t>Data represent the percent of respondents reporting they had a dental visit within the past year. </a:t>
            </a:r>
            <a:endParaRPr/>
          </a:p>
          <a:p>
            <a:pPr indent="0" lvl="0" marL="0" rtl="0" algn="l">
              <a:spcBef>
                <a:spcPts val="0"/>
              </a:spcBef>
              <a:spcAft>
                <a:spcPts val="0"/>
              </a:spcAft>
              <a:buNone/>
            </a:pPr>
            <a:r>
              <a:t/>
            </a:r>
            <a:endParaRPr/>
          </a:p>
        </p:txBody>
      </p:sp>
      <p:sp>
        <p:nvSpPr>
          <p:cNvPr id="482" name="Google Shape;482;p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p5: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496" name="Google Shape;496;p5: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6: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506" name="Google Shape;506;p6: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7: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12700" rtl="0" algn="l">
              <a:lnSpc>
                <a:spcPct val="100000"/>
              </a:lnSpc>
              <a:spcBef>
                <a:spcPts val="0"/>
              </a:spcBef>
              <a:spcAft>
                <a:spcPts val="0"/>
              </a:spcAft>
              <a:buNone/>
            </a:pPr>
            <a:r>
              <a:rPr b="1" lang="en-US" sz="1200">
                <a:solidFill>
                  <a:srgbClr val="004F60"/>
                </a:solidFill>
                <a:latin typeface="Arial"/>
                <a:ea typeface="Arial"/>
                <a:cs typeface="Arial"/>
                <a:sym typeface="Arial"/>
              </a:rPr>
              <a:t>Notes:</a:t>
            </a:r>
            <a:endParaRPr sz="1200">
              <a:latin typeface="Arial"/>
              <a:ea typeface="Arial"/>
              <a:cs typeface="Arial"/>
              <a:sym typeface="Arial"/>
            </a:endParaRPr>
          </a:p>
          <a:p>
            <a:pPr indent="0" lvl="0" marL="12700" marR="60960" rtl="0" algn="l">
              <a:lnSpc>
                <a:spcPct val="100000"/>
              </a:lnSpc>
              <a:spcBef>
                <a:spcPts val="0"/>
              </a:spcBef>
              <a:spcAft>
                <a:spcPts val="0"/>
              </a:spcAft>
              <a:buNone/>
            </a:pPr>
            <a:r>
              <a:rPr lang="en-US" sz="1200">
                <a:solidFill>
                  <a:srgbClr val="004F60"/>
                </a:solidFill>
                <a:latin typeface="Arial"/>
                <a:ea typeface="Arial"/>
                <a:cs typeface="Arial"/>
                <a:sym typeface="Arial"/>
              </a:rPr>
              <a:t>Oral examinations are defined according to logic adapted from the 2021 Oral Evaluation, Dental Services (OEV-CH-A) measure in the Dental Quality Alliance (DQA) Pediatric Measure Set. Due to concerns with the quality of Provider Taxonomy information in T-MSIS analytic files (TAF), this exhibit does not require the service be rendered by or under the supervision of a dentist and instead counts all services billed with a Current Dental Terminology (CDT) code indicating an oral examination (D0120, D0145, D0150).</a:t>
            </a:r>
            <a:endParaRPr sz="1200">
              <a:latin typeface="Arial"/>
              <a:ea typeface="Arial"/>
              <a:cs typeface="Arial"/>
              <a:sym typeface="Arial"/>
            </a:endParaRPr>
          </a:p>
          <a:p>
            <a:pPr indent="0" lvl="0" marL="12700" marR="5080" rtl="0" algn="l">
              <a:lnSpc>
                <a:spcPct val="100000"/>
              </a:lnSpc>
              <a:spcBef>
                <a:spcPts val="0"/>
              </a:spcBef>
              <a:spcAft>
                <a:spcPts val="0"/>
              </a:spcAft>
              <a:buNone/>
            </a:pPr>
            <a:r>
              <a:rPr lang="en-US" sz="1200">
                <a:solidFill>
                  <a:srgbClr val="004F60"/>
                </a:solidFill>
                <a:latin typeface="Arial"/>
                <a:ea typeface="Arial"/>
                <a:cs typeface="Arial"/>
                <a:sym typeface="Arial"/>
              </a:rPr>
              <a:t>Topical fluoride treatments are defined according to logic adapted from the 2021 Prevention: Topical Fluoride for Children at Elevated Caries Risk, Dental or Oral Health Services (TFL-CH-A(D/OH)) measure in the DQA Pediatric Measure Set, which identifies services with CDT codes D1206 and D1208. Topical fluoride treatments also include services with the Current Procedural Terminology (CPT) code 99188 for fluoride varnish application. This exhibit does not require the service be rendered by or under the supervision of a dentist and instead counts all services billed with a CDT or CPT code indicating a fluoride treatment. Totals may not sum to 100% due to rounding.</a:t>
            </a:r>
            <a:endParaRPr sz="1200">
              <a:latin typeface="Arial"/>
              <a:ea typeface="Arial"/>
              <a:cs typeface="Arial"/>
              <a:sym typeface="Arial"/>
            </a:endParaRPr>
          </a:p>
          <a:p>
            <a:pPr indent="0" lvl="0" marL="0" rtl="0" algn="l">
              <a:spcBef>
                <a:spcPts val="0"/>
              </a:spcBef>
              <a:spcAft>
                <a:spcPts val="0"/>
              </a:spcAft>
              <a:buNone/>
            </a:pPr>
            <a:r>
              <a:t/>
            </a:r>
            <a:endParaRPr/>
          </a:p>
        </p:txBody>
      </p:sp>
      <p:sp>
        <p:nvSpPr>
          <p:cNvPr id="516" name="Google Shape;516;p7: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8: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12" name="Google Shape;612;p8: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p9: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04" name="Google Shape;704;p9: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7" name="Shape 17"/>
        <p:cNvGrpSpPr/>
        <p:nvPr/>
      </p:nvGrpSpPr>
      <p:grpSpPr>
        <a:xfrm>
          <a:off x="0" y="0"/>
          <a:ext cx="0" cy="0"/>
          <a:chOff x="0" y="0"/>
          <a:chExt cx="0" cy="0"/>
        </a:xfrm>
      </p:grpSpPr>
      <p:sp>
        <p:nvSpPr>
          <p:cNvPr id="18" name="Google Shape;18;p2"/>
          <p:cNvSpPr/>
          <p:nvPr/>
        </p:nvSpPr>
        <p:spPr>
          <a:xfrm>
            <a:off x="0" y="6356351"/>
            <a:ext cx="12192000" cy="501648"/>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9" name="Google Shape;19;p2"/>
          <p:cNvSpPr txBox="1"/>
          <p:nvPr>
            <p:ph type="ctrTitle"/>
          </p:nvPr>
        </p:nvSpPr>
        <p:spPr>
          <a:xfrm>
            <a:off x="928255" y="441383"/>
            <a:ext cx="9144000"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5000"/>
              <a:buFont typeface="Arial"/>
              <a:buNone/>
              <a:defRPr sz="50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body"/>
          </p:nvPr>
        </p:nvSpPr>
        <p:spPr>
          <a:xfrm>
            <a:off x="928255" y="1313847"/>
            <a:ext cx="9144000" cy="3922296"/>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Centers for Medicare &amp; Medicaid Services" id="21" name="Google Shape;21;p2"/>
          <p:cNvPicPr preferRelativeResize="0"/>
          <p:nvPr/>
        </p:nvPicPr>
        <p:blipFill rotWithShape="1">
          <a:blip r:embed="rId2">
            <a:alphaModFix/>
          </a:blip>
          <a:srcRect b="0" l="0" r="0" t="0"/>
          <a:stretch/>
        </p:blipFill>
        <p:spPr>
          <a:xfrm>
            <a:off x="10955805" y="6410325"/>
            <a:ext cx="1007745" cy="350696"/>
          </a:xfrm>
          <a:prstGeom prst="rect">
            <a:avLst/>
          </a:prstGeom>
          <a:noFill/>
          <a:ln>
            <a:noFill/>
          </a:ln>
        </p:spPr>
      </p:pic>
      <p:sp>
        <p:nvSpPr>
          <p:cNvPr id="22" name="Google Shape;22;p2"/>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23" name="Google Shape;23;p2"/>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200" u="none" cap="none" strike="noStrike">
                <a:solidFill>
                  <a:schemeClr val="lt1"/>
                </a:solidFill>
                <a:latin typeface="Arial"/>
                <a:ea typeface="Arial"/>
                <a:cs typeface="Arial"/>
                <a:sym typeface="Arial"/>
              </a:defRPr>
            </a:lvl1pPr>
            <a:lvl2pPr indent="0" lvl="1" marL="0" algn="l">
              <a:spcBef>
                <a:spcPts val="0"/>
              </a:spcBef>
              <a:buNone/>
              <a:defRPr b="0" i="0" sz="1200" u="none" cap="none" strike="noStrike">
                <a:solidFill>
                  <a:schemeClr val="lt1"/>
                </a:solidFill>
                <a:latin typeface="Arial"/>
                <a:ea typeface="Arial"/>
                <a:cs typeface="Arial"/>
                <a:sym typeface="Arial"/>
              </a:defRPr>
            </a:lvl2pPr>
            <a:lvl3pPr indent="0" lvl="2" marL="0" algn="l">
              <a:spcBef>
                <a:spcPts val="0"/>
              </a:spcBef>
              <a:buNone/>
              <a:defRPr b="0" i="0" sz="1200" u="none" cap="none" strike="noStrike">
                <a:solidFill>
                  <a:schemeClr val="lt1"/>
                </a:solidFill>
                <a:latin typeface="Arial"/>
                <a:ea typeface="Arial"/>
                <a:cs typeface="Arial"/>
                <a:sym typeface="Arial"/>
              </a:defRPr>
            </a:lvl3pPr>
            <a:lvl4pPr indent="0" lvl="3" marL="0" algn="l">
              <a:spcBef>
                <a:spcPts val="0"/>
              </a:spcBef>
              <a:buNone/>
              <a:defRPr b="0" i="0" sz="1200" u="none" cap="none" strike="noStrike">
                <a:solidFill>
                  <a:schemeClr val="lt1"/>
                </a:solidFill>
                <a:latin typeface="Arial"/>
                <a:ea typeface="Arial"/>
                <a:cs typeface="Arial"/>
                <a:sym typeface="Arial"/>
              </a:defRPr>
            </a:lvl4pPr>
            <a:lvl5pPr indent="0" lvl="4" marL="0" algn="l">
              <a:spcBef>
                <a:spcPts val="0"/>
              </a:spcBef>
              <a:buNone/>
              <a:defRPr b="0" i="0" sz="1200" u="none" cap="none" strike="noStrike">
                <a:solidFill>
                  <a:schemeClr val="lt1"/>
                </a:solidFill>
                <a:latin typeface="Arial"/>
                <a:ea typeface="Arial"/>
                <a:cs typeface="Arial"/>
                <a:sym typeface="Arial"/>
              </a:defRPr>
            </a:lvl5pPr>
            <a:lvl6pPr indent="0" lvl="5" marL="0" algn="l">
              <a:spcBef>
                <a:spcPts val="0"/>
              </a:spcBef>
              <a:buNone/>
              <a:defRPr b="0" i="0" sz="1200" u="none" cap="none" strike="noStrike">
                <a:solidFill>
                  <a:schemeClr val="lt1"/>
                </a:solidFill>
                <a:latin typeface="Arial"/>
                <a:ea typeface="Arial"/>
                <a:cs typeface="Arial"/>
                <a:sym typeface="Arial"/>
              </a:defRPr>
            </a:lvl6pPr>
            <a:lvl7pPr indent="0" lvl="6" marL="0" algn="l">
              <a:spcBef>
                <a:spcPts val="0"/>
              </a:spcBef>
              <a:buNone/>
              <a:defRPr b="0" i="0" sz="1200" u="none" cap="none" strike="noStrike">
                <a:solidFill>
                  <a:schemeClr val="lt1"/>
                </a:solidFill>
                <a:latin typeface="Arial"/>
                <a:ea typeface="Arial"/>
                <a:cs typeface="Arial"/>
                <a:sym typeface="Arial"/>
              </a:defRPr>
            </a:lvl7pPr>
            <a:lvl8pPr indent="0" lvl="7" marL="0" algn="l">
              <a:spcBef>
                <a:spcPts val="0"/>
              </a:spcBef>
              <a:buNone/>
              <a:defRPr b="0" i="0" sz="1200" u="none" cap="none" strike="noStrike">
                <a:solidFill>
                  <a:schemeClr val="lt1"/>
                </a:solidFill>
                <a:latin typeface="Arial"/>
                <a:ea typeface="Arial"/>
                <a:cs typeface="Arial"/>
                <a:sym typeface="Arial"/>
              </a:defRPr>
            </a:lvl8pPr>
            <a:lvl9pPr indent="0" lvl="8" marL="0" algn="l">
              <a:spcBef>
                <a:spcPts val="0"/>
              </a:spcBef>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p11"/>
          <p:cNvSpPr txBox="1"/>
          <p:nvPr>
            <p:ph type="title"/>
          </p:nvPr>
        </p:nvSpPr>
        <p:spPr>
          <a:xfrm>
            <a:off x="658143" y="260882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0" lIns="0" spcFirstLastPara="1" rIns="0" wrap="square" tIns="0">
            <a:noAutofit/>
          </a:bodyPr>
          <a:lstStyle>
            <a:lvl1pPr lvl="0" algn="l">
              <a:lnSpc>
                <a:spcPct val="90000"/>
              </a:lnSpc>
              <a:spcBef>
                <a:spcPts val="0"/>
              </a:spcBef>
              <a:spcAft>
                <a:spcPts val="0"/>
              </a:spcAft>
              <a:buClr>
                <a:schemeClr val="dk1"/>
              </a:buClr>
              <a:buSzPts val="3200"/>
              <a:buFont typeface="Calibri"/>
              <a:buNone/>
              <a:defRPr b="1" i="0" sz="32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1"/>
          <p:cNvSpPr txBox="1"/>
          <p:nvPr>
            <p:ph idx="1" type="body"/>
          </p:nvPr>
        </p:nvSpPr>
        <p:spPr>
          <a:xfrm>
            <a:off x="0" y="0"/>
            <a:ext cx="3000000" cy="3000000"/>
          </a:xfrm>
          <a:prstGeom prst="rect">
            <a:avLst/>
          </a:prstGeom>
          <a:noFill/>
          <a:ln>
            <a:noFill/>
          </a:ln>
        </p:spPr>
        <p:txBody>
          <a:bodyPr anchorCtr="0" anchor="t" bIns="0" lIns="0" spcFirstLastPara="1" rIns="0" wrap="square" tIns="0">
            <a:noAutofit/>
          </a:bodyPr>
          <a:lstStyle>
            <a:lvl1pPr indent="-355600" lvl="0" marL="457200" marR="0" rtl="0" algn="l">
              <a:lnSpc>
                <a:spcPct val="90000"/>
              </a:lnSpc>
              <a:spcBef>
                <a:spcPts val="1000"/>
              </a:spcBef>
              <a:spcAft>
                <a:spcPts val="0"/>
              </a:spcAft>
              <a:buClr>
                <a:schemeClr val="dk1"/>
              </a:buClr>
              <a:buSzPts val="2000"/>
              <a:buFont typeface="Arial"/>
              <a:buChar char="•"/>
              <a:defRPr b="1" i="0" sz="20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idx="11" type="ftr"/>
          </p:nvPr>
        </p:nvSpPr>
        <p:spPr>
          <a:xfrm>
            <a:off x="4038600" y="6356351"/>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0" type="dt"/>
          </p:nvPr>
        </p:nvSpPr>
        <p:spPr>
          <a:xfrm>
            <a:off x="838200" y="6356351"/>
            <a:ext cx="2743200"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2" type="sldNum"/>
          </p:nvPr>
        </p:nvSpPr>
        <p:spPr>
          <a:xfrm>
            <a:off x="9637486" y="6356351"/>
            <a:ext cx="459015" cy="365125"/>
          </a:xfrm>
          <a:prstGeom prst="rect">
            <a:avLst/>
          </a:prstGeom>
          <a:noFill/>
          <a:ln>
            <a:noFill/>
          </a:ln>
        </p:spPr>
        <p:txBody>
          <a:bodyPr anchorCtr="0" anchor="ctr" bIns="0" lIns="0" spcFirstLastPara="1" rIns="0" wrap="square" tIns="0">
            <a:noAutofit/>
          </a:bodyPr>
          <a:lstStyle>
            <a:lvl1pPr indent="0" lvl="0" marL="38100" marR="0" algn="l">
              <a:spcBef>
                <a:spcPts val="0"/>
              </a:spcBef>
              <a:buNone/>
              <a:defRPr b="0" i="0" sz="1400">
                <a:solidFill>
                  <a:schemeClr val="dk1"/>
                </a:solidFill>
                <a:latin typeface="Calibri"/>
                <a:ea typeface="Calibri"/>
                <a:cs typeface="Calibri"/>
                <a:sym typeface="Calibri"/>
              </a:defRPr>
            </a:lvl1pPr>
            <a:lvl2pPr indent="0" lvl="1" marL="38100" marR="0" algn="l">
              <a:spcBef>
                <a:spcPts val="0"/>
              </a:spcBef>
              <a:buNone/>
              <a:defRPr b="0" i="0" sz="1400">
                <a:solidFill>
                  <a:schemeClr val="dk1"/>
                </a:solidFill>
                <a:latin typeface="Calibri"/>
                <a:ea typeface="Calibri"/>
                <a:cs typeface="Calibri"/>
                <a:sym typeface="Calibri"/>
              </a:defRPr>
            </a:lvl2pPr>
            <a:lvl3pPr indent="0" lvl="2" marL="38100" marR="0" algn="l">
              <a:spcBef>
                <a:spcPts val="0"/>
              </a:spcBef>
              <a:buNone/>
              <a:defRPr b="0" i="0" sz="1400">
                <a:solidFill>
                  <a:schemeClr val="dk1"/>
                </a:solidFill>
                <a:latin typeface="Calibri"/>
                <a:ea typeface="Calibri"/>
                <a:cs typeface="Calibri"/>
                <a:sym typeface="Calibri"/>
              </a:defRPr>
            </a:lvl3pPr>
            <a:lvl4pPr indent="0" lvl="3" marL="38100" marR="0" algn="l">
              <a:spcBef>
                <a:spcPts val="0"/>
              </a:spcBef>
              <a:buNone/>
              <a:defRPr b="0" i="0" sz="1400">
                <a:solidFill>
                  <a:schemeClr val="dk1"/>
                </a:solidFill>
                <a:latin typeface="Calibri"/>
                <a:ea typeface="Calibri"/>
                <a:cs typeface="Calibri"/>
                <a:sym typeface="Calibri"/>
              </a:defRPr>
            </a:lvl4pPr>
            <a:lvl5pPr indent="0" lvl="4" marL="38100" marR="0" algn="l">
              <a:spcBef>
                <a:spcPts val="0"/>
              </a:spcBef>
              <a:buNone/>
              <a:defRPr b="0" i="0" sz="1400">
                <a:solidFill>
                  <a:schemeClr val="dk1"/>
                </a:solidFill>
                <a:latin typeface="Calibri"/>
                <a:ea typeface="Calibri"/>
                <a:cs typeface="Calibri"/>
                <a:sym typeface="Calibri"/>
              </a:defRPr>
            </a:lvl5pPr>
            <a:lvl6pPr indent="0" lvl="5" marL="38100" marR="0" algn="l">
              <a:spcBef>
                <a:spcPts val="0"/>
              </a:spcBef>
              <a:buNone/>
              <a:defRPr b="0" i="0" sz="1400">
                <a:solidFill>
                  <a:schemeClr val="dk1"/>
                </a:solidFill>
                <a:latin typeface="Calibri"/>
                <a:ea typeface="Calibri"/>
                <a:cs typeface="Calibri"/>
                <a:sym typeface="Calibri"/>
              </a:defRPr>
            </a:lvl6pPr>
            <a:lvl7pPr indent="0" lvl="6" marL="38100" marR="0" algn="l">
              <a:spcBef>
                <a:spcPts val="0"/>
              </a:spcBef>
              <a:buNone/>
              <a:defRPr b="0" i="0" sz="1400">
                <a:solidFill>
                  <a:schemeClr val="dk1"/>
                </a:solidFill>
                <a:latin typeface="Calibri"/>
                <a:ea typeface="Calibri"/>
                <a:cs typeface="Calibri"/>
                <a:sym typeface="Calibri"/>
              </a:defRPr>
            </a:lvl7pPr>
            <a:lvl8pPr indent="0" lvl="7" marL="38100" marR="0" algn="l">
              <a:spcBef>
                <a:spcPts val="0"/>
              </a:spcBef>
              <a:buNone/>
              <a:defRPr b="0" i="0" sz="1400">
                <a:solidFill>
                  <a:schemeClr val="dk1"/>
                </a:solidFill>
                <a:latin typeface="Calibri"/>
                <a:ea typeface="Calibri"/>
                <a:cs typeface="Calibri"/>
                <a:sym typeface="Calibri"/>
              </a:defRPr>
            </a:lvl8pPr>
            <a:lvl9pPr indent="0" lvl="8" marL="38100" marR="0" algn="l">
              <a:spcBef>
                <a:spcPts val="0"/>
              </a:spcBef>
              <a:buNone/>
              <a:defRPr b="0" i="0" sz="1400">
                <a:solidFill>
                  <a:schemeClr val="dk1"/>
                </a:solidFill>
                <a:latin typeface="Calibri"/>
                <a:ea typeface="Calibri"/>
                <a:cs typeface="Calibri"/>
                <a:sym typeface="Calibri"/>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MS content2">
  <p:cSld name="1_CMS content2">
    <p:spTree>
      <p:nvGrpSpPr>
        <p:cNvPr id="84" name="Shape 84"/>
        <p:cNvGrpSpPr/>
        <p:nvPr/>
      </p:nvGrpSpPr>
      <p:grpSpPr>
        <a:xfrm>
          <a:off x="0" y="0"/>
          <a:ext cx="0" cy="0"/>
          <a:chOff x="0" y="0"/>
          <a:chExt cx="0" cy="0"/>
        </a:xfrm>
      </p:grpSpPr>
      <p:sp>
        <p:nvSpPr>
          <p:cNvPr id="85" name="Google Shape;85;p12"/>
          <p:cNvSpPr txBox="1"/>
          <p:nvPr>
            <p:ph idx="1" type="body"/>
          </p:nvPr>
        </p:nvSpPr>
        <p:spPr>
          <a:xfrm>
            <a:off x="609600" y="1828801"/>
            <a:ext cx="10972800" cy="42973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84A9C"/>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rgbClr val="084A9C"/>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84A9C"/>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84A9C"/>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84A9C"/>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2"/>
          <p:cNvSpPr txBox="1"/>
          <p:nvPr>
            <p:ph type="title"/>
          </p:nvPr>
        </p:nvSpPr>
        <p:spPr>
          <a:xfrm>
            <a:off x="0" y="0"/>
            <a:ext cx="12192000" cy="1447800"/>
          </a:xfrm>
          <a:prstGeom prst="rect">
            <a:avLst/>
          </a:prstGeom>
          <a:solidFill>
            <a:srgbClr val="FFD004"/>
          </a:solidFill>
          <a:ln>
            <a:noFill/>
          </a:ln>
          <a:effectLst>
            <a:outerShdw rotWithShape="0" algn="tl" dir="5640000" dist="76200">
              <a:srgbClr val="084A9C"/>
            </a:outerShdw>
          </a:effectLst>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6" name="Shape 96"/>
        <p:cNvGrpSpPr/>
        <p:nvPr/>
      </p:nvGrpSpPr>
      <p:grpSpPr>
        <a:xfrm>
          <a:off x="0" y="0"/>
          <a:ext cx="0" cy="0"/>
          <a:chOff x="0" y="0"/>
          <a:chExt cx="0" cy="0"/>
        </a:xfrm>
      </p:grpSpPr>
      <p:sp>
        <p:nvSpPr>
          <p:cNvPr id="97" name="Google Shape;97;p14"/>
          <p:cNvSpPr txBox="1"/>
          <p:nvPr>
            <p:ph type="title"/>
          </p:nvPr>
        </p:nvSpPr>
        <p:spPr>
          <a:xfrm>
            <a:off x="832874" y="208391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99" name="Google Shape;99;p14"/>
          <p:cNvSpPr txBox="1"/>
          <p:nvPr>
            <p:ph idx="1" type="body"/>
          </p:nvPr>
        </p:nvSpPr>
        <p:spPr>
          <a:xfrm>
            <a:off x="832874" y="4563340"/>
            <a:ext cx="8979343" cy="838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00" name="Shape 100"/>
        <p:cNvGrpSpPr/>
        <p:nvPr/>
      </p:nvGrpSpPr>
      <p:grpSpPr>
        <a:xfrm>
          <a:off x="0" y="0"/>
          <a:ext cx="0" cy="0"/>
          <a:chOff x="0" y="0"/>
          <a:chExt cx="0" cy="0"/>
        </a:xfrm>
      </p:grpSpPr>
      <p:sp>
        <p:nvSpPr>
          <p:cNvPr id="101" name="Google Shape;101;p15"/>
          <p:cNvSpPr/>
          <p:nvPr/>
        </p:nvSpPr>
        <p:spPr>
          <a:xfrm>
            <a:off x="0" y="6268763"/>
            <a:ext cx="12192000" cy="589237"/>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102" name="Google Shape;102;p15"/>
          <p:cNvSpPr txBox="1"/>
          <p:nvPr>
            <p:ph type="ctrTitle"/>
          </p:nvPr>
        </p:nvSpPr>
        <p:spPr>
          <a:xfrm>
            <a:off x="355145" y="174197"/>
            <a:ext cx="9144000" cy="598535"/>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3600"/>
              <a:buFont typeface="Arial"/>
              <a:buNone/>
              <a:defRPr b="1" sz="36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5"/>
          <p:cNvSpPr txBox="1"/>
          <p:nvPr>
            <p:ph idx="1" type="body"/>
          </p:nvPr>
        </p:nvSpPr>
        <p:spPr>
          <a:xfrm>
            <a:off x="355145" y="1021796"/>
            <a:ext cx="11177886" cy="484221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Centers for Medicare &amp; Medicaid Services" id="104" name="Google Shape;104;p15"/>
          <p:cNvPicPr preferRelativeResize="0"/>
          <p:nvPr/>
        </p:nvPicPr>
        <p:blipFill rotWithShape="1">
          <a:blip r:embed="rId2">
            <a:alphaModFix/>
          </a:blip>
          <a:srcRect b="0" l="0" r="0" t="0"/>
          <a:stretch/>
        </p:blipFill>
        <p:spPr>
          <a:xfrm>
            <a:off x="10764131" y="6268763"/>
            <a:ext cx="1359412" cy="473076"/>
          </a:xfrm>
          <a:prstGeom prst="rect">
            <a:avLst/>
          </a:prstGeom>
          <a:noFill/>
          <a:ln>
            <a:noFill/>
          </a:ln>
        </p:spPr>
      </p:pic>
      <p:sp>
        <p:nvSpPr>
          <p:cNvPr id="105" name="Google Shape;105;p15"/>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06" name="Google Shape;106;p15"/>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Arial"/>
                <a:ea typeface="Arial"/>
                <a:cs typeface="Arial"/>
                <a:sym typeface="Arial"/>
              </a:defRPr>
            </a:lvl1pPr>
            <a:lvl2pPr indent="0" lvl="1" marL="0" algn="l">
              <a:spcBef>
                <a:spcPts val="0"/>
              </a:spcBef>
              <a:buNone/>
              <a:defRPr sz="1200">
                <a:solidFill>
                  <a:schemeClr val="lt1"/>
                </a:solidFill>
                <a:latin typeface="Arial"/>
                <a:ea typeface="Arial"/>
                <a:cs typeface="Arial"/>
                <a:sym typeface="Arial"/>
              </a:defRPr>
            </a:lvl2pPr>
            <a:lvl3pPr indent="0" lvl="2" marL="0" algn="l">
              <a:spcBef>
                <a:spcPts val="0"/>
              </a:spcBef>
              <a:buNone/>
              <a:defRPr sz="1200">
                <a:solidFill>
                  <a:schemeClr val="lt1"/>
                </a:solidFill>
                <a:latin typeface="Arial"/>
                <a:ea typeface="Arial"/>
                <a:cs typeface="Arial"/>
                <a:sym typeface="Arial"/>
              </a:defRPr>
            </a:lvl3pPr>
            <a:lvl4pPr indent="0" lvl="3" marL="0" algn="l">
              <a:spcBef>
                <a:spcPts val="0"/>
              </a:spcBef>
              <a:buNone/>
              <a:defRPr sz="1200">
                <a:solidFill>
                  <a:schemeClr val="lt1"/>
                </a:solidFill>
                <a:latin typeface="Arial"/>
                <a:ea typeface="Arial"/>
                <a:cs typeface="Arial"/>
                <a:sym typeface="Arial"/>
              </a:defRPr>
            </a:lvl4pPr>
            <a:lvl5pPr indent="0" lvl="4" marL="0" algn="l">
              <a:spcBef>
                <a:spcPts val="0"/>
              </a:spcBef>
              <a:buNone/>
              <a:defRPr sz="1200">
                <a:solidFill>
                  <a:schemeClr val="lt1"/>
                </a:solidFill>
                <a:latin typeface="Arial"/>
                <a:ea typeface="Arial"/>
                <a:cs typeface="Arial"/>
                <a:sym typeface="Arial"/>
              </a:defRPr>
            </a:lvl5pPr>
            <a:lvl6pPr indent="0" lvl="5" marL="0" algn="l">
              <a:spcBef>
                <a:spcPts val="0"/>
              </a:spcBef>
              <a:buNone/>
              <a:defRPr sz="1200">
                <a:solidFill>
                  <a:schemeClr val="lt1"/>
                </a:solidFill>
                <a:latin typeface="Arial"/>
                <a:ea typeface="Arial"/>
                <a:cs typeface="Arial"/>
                <a:sym typeface="Arial"/>
              </a:defRPr>
            </a:lvl6pPr>
            <a:lvl7pPr indent="0" lvl="6" marL="0" algn="l">
              <a:spcBef>
                <a:spcPts val="0"/>
              </a:spcBef>
              <a:buNone/>
              <a:defRPr sz="1200">
                <a:solidFill>
                  <a:schemeClr val="lt1"/>
                </a:solidFill>
                <a:latin typeface="Arial"/>
                <a:ea typeface="Arial"/>
                <a:cs typeface="Arial"/>
                <a:sym typeface="Arial"/>
              </a:defRPr>
            </a:lvl7pPr>
            <a:lvl8pPr indent="0" lvl="7" marL="0" algn="l">
              <a:spcBef>
                <a:spcPts val="0"/>
              </a:spcBef>
              <a:buNone/>
              <a:defRPr sz="1200">
                <a:solidFill>
                  <a:schemeClr val="lt1"/>
                </a:solidFill>
                <a:latin typeface="Arial"/>
                <a:ea typeface="Arial"/>
                <a:cs typeface="Arial"/>
                <a:sym typeface="Arial"/>
              </a:defRPr>
            </a:lvl8pPr>
            <a:lvl9pPr indent="0" lvl="8" mar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7" name="Google Shape;107;p15"/>
          <p:cNvSpPr txBox="1"/>
          <p:nvPr/>
        </p:nvSpPr>
        <p:spPr>
          <a:xfrm>
            <a:off x="3944152" y="6408874"/>
            <a:ext cx="5486400" cy="486833"/>
          </a:xfrm>
          <a:prstGeom prst="rect">
            <a:avLst/>
          </a:prstGeom>
          <a:noFill/>
          <a:ln>
            <a:noFill/>
          </a:ln>
        </p:spPr>
        <p:txBody>
          <a:bodyPr anchorCtr="0" anchor="ctr" bIns="60950" lIns="121900" spcFirstLastPara="1" rIns="121900" wrap="square" tIns="60950">
            <a:noAutofit/>
          </a:bodyPr>
          <a:lstStyle/>
          <a:p>
            <a:pPr indent="0" lvl="0" marL="0" marR="0" rtl="0" algn="l">
              <a:spcBef>
                <a:spcPts val="0"/>
              </a:spcBef>
              <a:spcAft>
                <a:spcPts val="0"/>
              </a:spcAft>
              <a:buNone/>
            </a:pPr>
            <a:r>
              <a:t/>
            </a:r>
            <a:endParaRPr sz="933">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108" name="Shape 108"/>
        <p:cNvGrpSpPr/>
        <p:nvPr/>
      </p:nvGrpSpPr>
      <p:grpSpPr>
        <a:xfrm>
          <a:off x="0" y="0"/>
          <a:ext cx="0" cy="0"/>
          <a:chOff x="0" y="0"/>
          <a:chExt cx="0" cy="0"/>
        </a:xfrm>
      </p:grpSpPr>
      <p:sp>
        <p:nvSpPr>
          <p:cNvPr id="109" name="Google Shape;109;p16"/>
          <p:cNvSpPr/>
          <p:nvPr/>
        </p:nvSpPr>
        <p:spPr>
          <a:xfrm>
            <a:off x="0" y="6010210"/>
            <a:ext cx="12192000" cy="865397"/>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110" name="Google Shape;110;p16"/>
          <p:cNvSpPr txBox="1"/>
          <p:nvPr>
            <p:ph type="ctrTitle"/>
          </p:nvPr>
        </p:nvSpPr>
        <p:spPr>
          <a:xfrm>
            <a:off x="928255" y="441383"/>
            <a:ext cx="9877859"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5000"/>
              <a:buFont typeface="Arial"/>
              <a:buNone/>
              <a:defRPr sz="50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1" name="Google Shape;111;p16"/>
          <p:cNvPicPr preferRelativeResize="0"/>
          <p:nvPr/>
        </p:nvPicPr>
        <p:blipFill rotWithShape="1">
          <a:blip r:embed="rId2">
            <a:alphaModFix/>
          </a:blip>
          <a:srcRect b="0" l="0" r="0" t="0"/>
          <a:stretch/>
        </p:blipFill>
        <p:spPr>
          <a:xfrm>
            <a:off x="10171793" y="6093171"/>
            <a:ext cx="1841500" cy="640843"/>
          </a:xfrm>
          <a:prstGeom prst="rect">
            <a:avLst/>
          </a:prstGeom>
          <a:noFill/>
          <a:ln>
            <a:noFill/>
          </a:ln>
        </p:spPr>
      </p:pic>
      <p:sp>
        <p:nvSpPr>
          <p:cNvPr id="112" name="Google Shape;112;p16"/>
          <p:cNvSpPr/>
          <p:nvPr>
            <p:ph idx="2" type="tbl"/>
          </p:nvPr>
        </p:nvSpPr>
        <p:spPr>
          <a:xfrm>
            <a:off x="928689" y="1339851"/>
            <a:ext cx="9877425" cy="38242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16"/>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14" name="Google Shape;114;p1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6"/>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Arial"/>
                <a:ea typeface="Arial"/>
                <a:cs typeface="Arial"/>
                <a:sym typeface="Arial"/>
              </a:defRPr>
            </a:lvl1pPr>
            <a:lvl2pPr indent="0" lvl="1" marL="0" algn="l">
              <a:spcBef>
                <a:spcPts val="0"/>
              </a:spcBef>
              <a:buNone/>
              <a:defRPr sz="1200">
                <a:solidFill>
                  <a:schemeClr val="lt1"/>
                </a:solidFill>
                <a:latin typeface="Arial"/>
                <a:ea typeface="Arial"/>
                <a:cs typeface="Arial"/>
                <a:sym typeface="Arial"/>
              </a:defRPr>
            </a:lvl2pPr>
            <a:lvl3pPr indent="0" lvl="2" marL="0" algn="l">
              <a:spcBef>
                <a:spcPts val="0"/>
              </a:spcBef>
              <a:buNone/>
              <a:defRPr sz="1200">
                <a:solidFill>
                  <a:schemeClr val="lt1"/>
                </a:solidFill>
                <a:latin typeface="Arial"/>
                <a:ea typeface="Arial"/>
                <a:cs typeface="Arial"/>
                <a:sym typeface="Arial"/>
              </a:defRPr>
            </a:lvl3pPr>
            <a:lvl4pPr indent="0" lvl="3" marL="0" algn="l">
              <a:spcBef>
                <a:spcPts val="0"/>
              </a:spcBef>
              <a:buNone/>
              <a:defRPr sz="1200">
                <a:solidFill>
                  <a:schemeClr val="lt1"/>
                </a:solidFill>
                <a:latin typeface="Arial"/>
                <a:ea typeface="Arial"/>
                <a:cs typeface="Arial"/>
                <a:sym typeface="Arial"/>
              </a:defRPr>
            </a:lvl4pPr>
            <a:lvl5pPr indent="0" lvl="4" marL="0" algn="l">
              <a:spcBef>
                <a:spcPts val="0"/>
              </a:spcBef>
              <a:buNone/>
              <a:defRPr sz="1200">
                <a:solidFill>
                  <a:schemeClr val="lt1"/>
                </a:solidFill>
                <a:latin typeface="Arial"/>
                <a:ea typeface="Arial"/>
                <a:cs typeface="Arial"/>
                <a:sym typeface="Arial"/>
              </a:defRPr>
            </a:lvl5pPr>
            <a:lvl6pPr indent="0" lvl="5" marL="0" algn="l">
              <a:spcBef>
                <a:spcPts val="0"/>
              </a:spcBef>
              <a:buNone/>
              <a:defRPr sz="1200">
                <a:solidFill>
                  <a:schemeClr val="lt1"/>
                </a:solidFill>
                <a:latin typeface="Arial"/>
                <a:ea typeface="Arial"/>
                <a:cs typeface="Arial"/>
                <a:sym typeface="Arial"/>
              </a:defRPr>
            </a:lvl6pPr>
            <a:lvl7pPr indent="0" lvl="6" marL="0" algn="l">
              <a:spcBef>
                <a:spcPts val="0"/>
              </a:spcBef>
              <a:buNone/>
              <a:defRPr sz="1200">
                <a:solidFill>
                  <a:schemeClr val="lt1"/>
                </a:solidFill>
                <a:latin typeface="Arial"/>
                <a:ea typeface="Arial"/>
                <a:cs typeface="Arial"/>
                <a:sym typeface="Arial"/>
              </a:defRPr>
            </a:lvl7pPr>
            <a:lvl8pPr indent="0" lvl="7" marL="0" algn="l">
              <a:spcBef>
                <a:spcPts val="0"/>
              </a:spcBef>
              <a:buNone/>
              <a:defRPr sz="1200">
                <a:solidFill>
                  <a:schemeClr val="lt1"/>
                </a:solidFill>
                <a:latin typeface="Arial"/>
                <a:ea typeface="Arial"/>
                <a:cs typeface="Arial"/>
                <a:sym typeface="Arial"/>
              </a:defRPr>
            </a:lvl8pPr>
            <a:lvl9pPr indent="0" lvl="8" mar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117" name="Shape 117"/>
        <p:cNvGrpSpPr/>
        <p:nvPr/>
      </p:nvGrpSpPr>
      <p:grpSpPr>
        <a:xfrm>
          <a:off x="0" y="0"/>
          <a:ext cx="0" cy="0"/>
          <a:chOff x="0" y="0"/>
          <a:chExt cx="0" cy="0"/>
        </a:xfrm>
      </p:grpSpPr>
      <p:sp>
        <p:nvSpPr>
          <p:cNvPr id="118" name="Google Shape;118;p17"/>
          <p:cNvSpPr/>
          <p:nvPr/>
        </p:nvSpPr>
        <p:spPr>
          <a:xfrm>
            <a:off x="0" y="6025347"/>
            <a:ext cx="12192000" cy="850260"/>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119" name="Google Shape;119;p17"/>
          <p:cNvSpPr txBox="1"/>
          <p:nvPr>
            <p:ph type="ctrTitle"/>
          </p:nvPr>
        </p:nvSpPr>
        <p:spPr>
          <a:xfrm>
            <a:off x="928255" y="441383"/>
            <a:ext cx="9877859"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5000"/>
              <a:buFont typeface="Arial"/>
              <a:buNone/>
              <a:defRPr sz="50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20" name="Google Shape;120;p17"/>
          <p:cNvPicPr preferRelativeResize="0"/>
          <p:nvPr/>
        </p:nvPicPr>
        <p:blipFill rotWithShape="1">
          <a:blip r:embed="rId2">
            <a:alphaModFix/>
          </a:blip>
          <a:srcRect b="0" l="0" r="0" t="0"/>
          <a:stretch/>
        </p:blipFill>
        <p:spPr>
          <a:xfrm>
            <a:off x="10230851" y="6080633"/>
            <a:ext cx="1841500" cy="640843"/>
          </a:xfrm>
          <a:prstGeom prst="rect">
            <a:avLst/>
          </a:prstGeom>
          <a:noFill/>
          <a:ln>
            <a:noFill/>
          </a:ln>
        </p:spPr>
      </p:pic>
      <p:sp>
        <p:nvSpPr>
          <p:cNvPr id="121" name="Google Shape;121;p17"/>
          <p:cNvSpPr/>
          <p:nvPr>
            <p:ph idx="2" type="pic"/>
          </p:nvPr>
        </p:nvSpPr>
        <p:spPr>
          <a:xfrm>
            <a:off x="929218" y="1309036"/>
            <a:ext cx="3369733" cy="4041897"/>
          </a:xfrm>
          <a:prstGeom prst="rect">
            <a:avLst/>
          </a:prstGeom>
          <a:noFill/>
          <a:ln>
            <a:noFill/>
          </a:ln>
        </p:spPr>
      </p:sp>
      <p:sp>
        <p:nvSpPr>
          <p:cNvPr id="122" name="Google Shape;122;p17"/>
          <p:cNvSpPr txBox="1"/>
          <p:nvPr>
            <p:ph idx="1" type="body"/>
          </p:nvPr>
        </p:nvSpPr>
        <p:spPr>
          <a:xfrm>
            <a:off x="4453467" y="1308101"/>
            <a:ext cx="6352117" cy="404283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17"/>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24" name="Google Shape;124;p1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7"/>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Arial"/>
                <a:ea typeface="Arial"/>
                <a:cs typeface="Arial"/>
                <a:sym typeface="Arial"/>
              </a:defRPr>
            </a:lvl1pPr>
            <a:lvl2pPr indent="0" lvl="1" marL="0" algn="l">
              <a:spcBef>
                <a:spcPts val="0"/>
              </a:spcBef>
              <a:buNone/>
              <a:defRPr sz="1200">
                <a:solidFill>
                  <a:schemeClr val="lt1"/>
                </a:solidFill>
                <a:latin typeface="Arial"/>
                <a:ea typeface="Arial"/>
                <a:cs typeface="Arial"/>
                <a:sym typeface="Arial"/>
              </a:defRPr>
            </a:lvl2pPr>
            <a:lvl3pPr indent="0" lvl="2" marL="0" algn="l">
              <a:spcBef>
                <a:spcPts val="0"/>
              </a:spcBef>
              <a:buNone/>
              <a:defRPr sz="1200">
                <a:solidFill>
                  <a:schemeClr val="lt1"/>
                </a:solidFill>
                <a:latin typeface="Arial"/>
                <a:ea typeface="Arial"/>
                <a:cs typeface="Arial"/>
                <a:sym typeface="Arial"/>
              </a:defRPr>
            </a:lvl3pPr>
            <a:lvl4pPr indent="0" lvl="3" marL="0" algn="l">
              <a:spcBef>
                <a:spcPts val="0"/>
              </a:spcBef>
              <a:buNone/>
              <a:defRPr sz="1200">
                <a:solidFill>
                  <a:schemeClr val="lt1"/>
                </a:solidFill>
                <a:latin typeface="Arial"/>
                <a:ea typeface="Arial"/>
                <a:cs typeface="Arial"/>
                <a:sym typeface="Arial"/>
              </a:defRPr>
            </a:lvl4pPr>
            <a:lvl5pPr indent="0" lvl="4" marL="0" algn="l">
              <a:spcBef>
                <a:spcPts val="0"/>
              </a:spcBef>
              <a:buNone/>
              <a:defRPr sz="1200">
                <a:solidFill>
                  <a:schemeClr val="lt1"/>
                </a:solidFill>
                <a:latin typeface="Arial"/>
                <a:ea typeface="Arial"/>
                <a:cs typeface="Arial"/>
                <a:sym typeface="Arial"/>
              </a:defRPr>
            </a:lvl5pPr>
            <a:lvl6pPr indent="0" lvl="5" marL="0" algn="l">
              <a:spcBef>
                <a:spcPts val="0"/>
              </a:spcBef>
              <a:buNone/>
              <a:defRPr sz="1200">
                <a:solidFill>
                  <a:schemeClr val="lt1"/>
                </a:solidFill>
                <a:latin typeface="Arial"/>
                <a:ea typeface="Arial"/>
                <a:cs typeface="Arial"/>
                <a:sym typeface="Arial"/>
              </a:defRPr>
            </a:lvl6pPr>
            <a:lvl7pPr indent="0" lvl="6" marL="0" algn="l">
              <a:spcBef>
                <a:spcPts val="0"/>
              </a:spcBef>
              <a:buNone/>
              <a:defRPr sz="1200">
                <a:solidFill>
                  <a:schemeClr val="lt1"/>
                </a:solidFill>
                <a:latin typeface="Arial"/>
                <a:ea typeface="Arial"/>
                <a:cs typeface="Arial"/>
                <a:sym typeface="Arial"/>
              </a:defRPr>
            </a:lvl7pPr>
            <a:lvl8pPr indent="0" lvl="7" marL="0" algn="l">
              <a:spcBef>
                <a:spcPts val="0"/>
              </a:spcBef>
              <a:buNone/>
              <a:defRPr sz="1200">
                <a:solidFill>
                  <a:schemeClr val="lt1"/>
                </a:solidFill>
                <a:latin typeface="Arial"/>
                <a:ea typeface="Arial"/>
                <a:cs typeface="Arial"/>
                <a:sym typeface="Arial"/>
              </a:defRPr>
            </a:lvl8pPr>
            <a:lvl9pPr indent="0" lvl="8" mar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7" name="Shape 127"/>
        <p:cNvGrpSpPr/>
        <p:nvPr/>
      </p:nvGrpSpPr>
      <p:grpSpPr>
        <a:xfrm>
          <a:off x="0" y="0"/>
          <a:ext cx="0" cy="0"/>
          <a:chOff x="0" y="0"/>
          <a:chExt cx="0" cy="0"/>
        </a:xfrm>
      </p:grpSpPr>
      <p:sp>
        <p:nvSpPr>
          <p:cNvPr id="128" name="Google Shape;128;p18"/>
          <p:cNvSpPr txBox="1"/>
          <p:nvPr>
            <p:ph type="title"/>
          </p:nvPr>
        </p:nvSpPr>
        <p:spPr>
          <a:xfrm>
            <a:off x="658143" y="260882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8"/>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1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8"/>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1" name="Shape 141"/>
        <p:cNvGrpSpPr/>
        <p:nvPr/>
      </p:nvGrpSpPr>
      <p:grpSpPr>
        <a:xfrm>
          <a:off x="0" y="0"/>
          <a:ext cx="0" cy="0"/>
          <a:chOff x="0" y="0"/>
          <a:chExt cx="0" cy="0"/>
        </a:xfrm>
      </p:grpSpPr>
      <p:pic>
        <p:nvPicPr>
          <p:cNvPr descr="The Centers for Medicare and Medicaid logo." id="142" name="Google Shape;142;p20"/>
          <p:cNvPicPr preferRelativeResize="0"/>
          <p:nvPr/>
        </p:nvPicPr>
        <p:blipFill rotWithShape="1">
          <a:blip r:embed="rId2">
            <a:alphaModFix/>
          </a:blip>
          <a:srcRect b="0" l="0" r="0" t="0"/>
          <a:stretch/>
        </p:blipFill>
        <p:spPr>
          <a:xfrm>
            <a:off x="732400" y="179861"/>
            <a:ext cx="2652325" cy="914400"/>
          </a:xfrm>
          <a:prstGeom prst="rect">
            <a:avLst/>
          </a:prstGeom>
          <a:noFill/>
          <a:ln>
            <a:noFill/>
          </a:ln>
        </p:spPr>
      </p:pic>
      <p:sp>
        <p:nvSpPr>
          <p:cNvPr id="143" name="Google Shape;143;p20"/>
          <p:cNvSpPr txBox="1"/>
          <p:nvPr>
            <p:ph type="title"/>
          </p:nvPr>
        </p:nvSpPr>
        <p:spPr>
          <a:xfrm>
            <a:off x="960120" y="1516232"/>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0"/>
          <p:cNvSpPr txBox="1"/>
          <p:nvPr>
            <p:ph idx="1" type="body"/>
          </p:nvPr>
        </p:nvSpPr>
        <p:spPr>
          <a:xfrm>
            <a:off x="7213600" y="3048000"/>
            <a:ext cx="43688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rgbClr val="084A9C"/>
              </a:buClr>
              <a:buSzPts val="2400"/>
              <a:buNone/>
              <a:defRPr b="1" i="1" sz="2400">
                <a:solidFill>
                  <a:srgbClr val="084A9C"/>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20"/>
          <p:cNvSpPr txBox="1"/>
          <p:nvPr>
            <p:ph idx="2" type="body"/>
          </p:nvPr>
        </p:nvSpPr>
        <p:spPr>
          <a:xfrm>
            <a:off x="7213600" y="4191000"/>
            <a:ext cx="4368800" cy="838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rgbClr val="084A9C"/>
              </a:buClr>
              <a:buSzPts val="2400"/>
              <a:buNone/>
              <a:defRPr b="1" i="1" sz="2400">
                <a:solidFill>
                  <a:srgbClr val="084A9C"/>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descr="placeholder to add picture" id="146" name="Google Shape;146;p20"/>
          <p:cNvSpPr/>
          <p:nvPr>
            <p:ph idx="3" type="pic"/>
          </p:nvPr>
        </p:nvSpPr>
        <p:spPr>
          <a:xfrm>
            <a:off x="985838" y="2800350"/>
            <a:ext cx="5372100" cy="3314700"/>
          </a:xfrm>
          <a:prstGeom prst="rect">
            <a:avLst/>
          </a:prstGeom>
          <a:solidFill>
            <a:schemeClr val="lt2"/>
          </a:solidFill>
          <a:ln>
            <a:noFill/>
          </a:ln>
        </p:spPr>
      </p:sp>
      <p:sp>
        <p:nvSpPr>
          <p:cNvPr id="147" name="Google Shape;147;p20"/>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49" name="Shape 149"/>
        <p:cNvGrpSpPr/>
        <p:nvPr/>
      </p:nvGrpSpPr>
      <p:grpSpPr>
        <a:xfrm>
          <a:off x="0" y="0"/>
          <a:ext cx="0" cy="0"/>
          <a:chOff x="0" y="0"/>
          <a:chExt cx="0" cy="0"/>
        </a:xfrm>
      </p:grpSpPr>
      <p:sp>
        <p:nvSpPr>
          <p:cNvPr id="150" name="Google Shape;150;p21"/>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1"/>
          <p:cNvSpPr txBox="1"/>
          <p:nvPr>
            <p:ph idx="1" type="body"/>
          </p:nvPr>
        </p:nvSpPr>
        <p:spPr>
          <a:xfrm>
            <a:off x="838200" y="1470025"/>
            <a:ext cx="10633075" cy="459581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21"/>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55" name="Shape 155"/>
        <p:cNvGrpSpPr/>
        <p:nvPr/>
      </p:nvGrpSpPr>
      <p:grpSpPr>
        <a:xfrm>
          <a:off x="0" y="0"/>
          <a:ext cx="0" cy="0"/>
          <a:chOff x="0" y="0"/>
          <a:chExt cx="0" cy="0"/>
        </a:xfrm>
      </p:grpSpPr>
      <p:sp>
        <p:nvSpPr>
          <p:cNvPr id="156" name="Google Shape;156;p22"/>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2"/>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26" name="Shape 2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60" name="Shape 160"/>
        <p:cNvGrpSpPr/>
        <p:nvPr/>
      </p:nvGrpSpPr>
      <p:grpSpPr>
        <a:xfrm>
          <a:off x="0" y="0"/>
          <a:ext cx="0" cy="0"/>
          <a:chOff x="0" y="0"/>
          <a:chExt cx="0" cy="0"/>
        </a:xfrm>
      </p:grpSpPr>
      <p:sp>
        <p:nvSpPr>
          <p:cNvPr id="161" name="Google Shape;161;p23"/>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23"/>
          <p:cNvSpPr txBox="1"/>
          <p:nvPr>
            <p:ph idx="1" type="body"/>
          </p:nvPr>
        </p:nvSpPr>
        <p:spPr>
          <a:xfrm>
            <a:off x="838200" y="1470025"/>
            <a:ext cx="10633075" cy="459581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Q&amp;A symbol to  bse used for questions and answers" id="163" name="Google Shape;163;p23"/>
          <p:cNvPicPr preferRelativeResize="0"/>
          <p:nvPr/>
        </p:nvPicPr>
        <p:blipFill rotWithShape="1">
          <a:blip r:embed="rId2">
            <a:alphaModFix/>
          </a:blip>
          <a:srcRect b="0" l="0" r="0" t="0"/>
          <a:stretch/>
        </p:blipFill>
        <p:spPr>
          <a:xfrm>
            <a:off x="9684070" y="199496"/>
            <a:ext cx="2304889" cy="1635728"/>
          </a:xfrm>
          <a:prstGeom prst="rect">
            <a:avLst/>
          </a:prstGeom>
          <a:noFill/>
          <a:ln>
            <a:noFill/>
          </a:ln>
        </p:spPr>
      </p:pic>
      <p:sp>
        <p:nvSpPr>
          <p:cNvPr id="164" name="Google Shape;164;p23"/>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67" name="Shape 16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68" name="Shape 168"/>
        <p:cNvGrpSpPr/>
        <p:nvPr/>
      </p:nvGrpSpPr>
      <p:grpSpPr>
        <a:xfrm>
          <a:off x="0" y="0"/>
          <a:ext cx="0" cy="0"/>
          <a:chOff x="0" y="0"/>
          <a:chExt cx="0" cy="0"/>
        </a:xfrm>
      </p:grpSpPr>
      <p:sp>
        <p:nvSpPr>
          <p:cNvPr id="169" name="Google Shape;169;p25"/>
          <p:cNvSpPr/>
          <p:nvPr/>
        </p:nvSpPr>
        <p:spPr>
          <a:xfrm>
            <a:off x="10947402" y="282573"/>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70" name="Google Shape;170;p25"/>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25"/>
          <p:cNvSpPr txBox="1"/>
          <p:nvPr>
            <p:ph idx="1" type="body"/>
          </p:nvPr>
        </p:nvSpPr>
        <p:spPr>
          <a:xfrm>
            <a:off x="812800" y="1600201"/>
            <a:ext cx="1076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25"/>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5"/>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5"/>
          <p:cNvSpPr/>
          <p:nvPr/>
        </p:nvSpPr>
        <p:spPr>
          <a:xfrm>
            <a:off x="10757647" y="282573"/>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MDAC Logo.eps" id="175" name="Google Shape;175;p25"/>
          <p:cNvPicPr preferRelativeResize="0"/>
          <p:nvPr/>
        </p:nvPicPr>
        <p:blipFill rotWithShape="1">
          <a:blip r:embed="rId2">
            <a:alphaModFix/>
          </a:blip>
          <a:srcRect b="0" l="0" r="0" t="0"/>
          <a:stretch/>
        </p:blipFill>
        <p:spPr>
          <a:xfrm>
            <a:off x="9365131" y="6095959"/>
            <a:ext cx="2438400" cy="65525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176" name="Shape 176"/>
        <p:cNvGrpSpPr/>
        <p:nvPr/>
      </p:nvGrpSpPr>
      <p:grpSpPr>
        <a:xfrm>
          <a:off x="0" y="0"/>
          <a:ext cx="0" cy="0"/>
          <a:chOff x="0" y="0"/>
          <a:chExt cx="0" cy="0"/>
        </a:xfrm>
      </p:grpSpPr>
      <p:sp>
        <p:nvSpPr>
          <p:cNvPr id="177" name="Google Shape;177;p26"/>
          <p:cNvSpPr/>
          <p:nvPr/>
        </p:nvSpPr>
        <p:spPr>
          <a:xfrm>
            <a:off x="10889129" y="282573"/>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78" name="Google Shape;178;p26"/>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26"/>
          <p:cNvSpPr txBox="1"/>
          <p:nvPr>
            <p:ph idx="1" type="body"/>
          </p:nvPr>
        </p:nvSpPr>
        <p:spPr>
          <a:xfrm>
            <a:off x="5880100" y="1985963"/>
            <a:ext cx="4876800" cy="196596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81000" lvl="1" marL="914400" algn="l">
              <a:lnSpc>
                <a:spcPct val="100000"/>
              </a:lnSpc>
              <a:spcBef>
                <a:spcPts val="480"/>
              </a:spcBef>
              <a:spcAft>
                <a:spcPts val="0"/>
              </a:spcAft>
              <a:buClr>
                <a:schemeClr val="dk1"/>
              </a:buClr>
              <a:buSzPts val="2400"/>
              <a:buChar char="–"/>
              <a:defRPr sz="2400"/>
            </a:lvl2pPr>
            <a:lvl3pPr indent="-381000" lvl="2" marL="1371600" algn="l">
              <a:lnSpc>
                <a:spcPct val="100000"/>
              </a:lnSpc>
              <a:spcBef>
                <a:spcPts val="480"/>
              </a:spcBef>
              <a:spcAft>
                <a:spcPts val="0"/>
              </a:spcAft>
              <a:buClr>
                <a:schemeClr val="dk1"/>
              </a:buClr>
              <a:buSzPts val="2400"/>
              <a:buChar char="•"/>
              <a:defRPr sz="24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81000" lvl="5" marL="2743200" algn="l">
              <a:lnSpc>
                <a:spcPct val="90000"/>
              </a:lnSpc>
              <a:spcBef>
                <a:spcPts val="500"/>
              </a:spcBef>
              <a:spcAft>
                <a:spcPts val="0"/>
              </a:spcAft>
              <a:buClr>
                <a:schemeClr val="dk1"/>
              </a:buClr>
              <a:buSzPts val="2400"/>
              <a:buChar char="•"/>
              <a:defRPr sz="2400"/>
            </a:lvl6pPr>
            <a:lvl7pPr indent="-381000" lvl="6" marL="3200400" algn="l">
              <a:lnSpc>
                <a:spcPct val="90000"/>
              </a:lnSpc>
              <a:spcBef>
                <a:spcPts val="500"/>
              </a:spcBef>
              <a:spcAft>
                <a:spcPts val="0"/>
              </a:spcAft>
              <a:buClr>
                <a:schemeClr val="dk1"/>
              </a:buClr>
              <a:buSzPts val="2400"/>
              <a:buChar char="•"/>
              <a:defRPr sz="2400"/>
            </a:lvl7pPr>
            <a:lvl8pPr indent="-381000" lvl="7" marL="3657600" algn="l">
              <a:lnSpc>
                <a:spcPct val="90000"/>
              </a:lnSpc>
              <a:spcBef>
                <a:spcPts val="500"/>
              </a:spcBef>
              <a:spcAft>
                <a:spcPts val="0"/>
              </a:spcAft>
              <a:buClr>
                <a:schemeClr val="dk1"/>
              </a:buClr>
              <a:buSzPts val="2400"/>
              <a:buChar char="•"/>
              <a:defRPr sz="2400"/>
            </a:lvl8pPr>
            <a:lvl9pPr indent="-381000" lvl="8" marL="4114800" algn="l">
              <a:lnSpc>
                <a:spcPct val="90000"/>
              </a:lnSpc>
              <a:spcBef>
                <a:spcPts val="500"/>
              </a:spcBef>
              <a:spcAft>
                <a:spcPts val="0"/>
              </a:spcAft>
              <a:buClr>
                <a:schemeClr val="dk1"/>
              </a:buClr>
              <a:buSzPts val="2400"/>
              <a:buChar char="•"/>
              <a:defRPr sz="2400"/>
            </a:lvl9pPr>
          </a:lstStyle>
          <a:p/>
        </p:txBody>
      </p:sp>
      <p:sp>
        <p:nvSpPr>
          <p:cNvPr id="180" name="Google Shape;180;p26"/>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3" name="Google Shape;183;p26"/>
          <p:cNvSpPr txBox="1"/>
          <p:nvPr>
            <p:ph idx="2"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81000" lvl="1" marL="914400" algn="l">
              <a:lnSpc>
                <a:spcPct val="100000"/>
              </a:lnSpc>
              <a:spcBef>
                <a:spcPts val="480"/>
              </a:spcBef>
              <a:spcAft>
                <a:spcPts val="0"/>
              </a:spcAft>
              <a:buClr>
                <a:schemeClr val="dk1"/>
              </a:buClr>
              <a:buSzPts val="2400"/>
              <a:buChar char="–"/>
              <a:defRPr sz="2400"/>
            </a:lvl2pPr>
            <a:lvl3pPr indent="-381000" lvl="2" marL="1371600" algn="l">
              <a:lnSpc>
                <a:spcPct val="100000"/>
              </a:lnSpc>
              <a:spcBef>
                <a:spcPts val="480"/>
              </a:spcBef>
              <a:spcAft>
                <a:spcPts val="0"/>
              </a:spcAft>
              <a:buClr>
                <a:schemeClr val="dk1"/>
              </a:buClr>
              <a:buSzPts val="2400"/>
              <a:buChar char="•"/>
              <a:defRPr sz="24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81000" lvl="5" marL="2743200" algn="l">
              <a:lnSpc>
                <a:spcPct val="90000"/>
              </a:lnSpc>
              <a:spcBef>
                <a:spcPts val="500"/>
              </a:spcBef>
              <a:spcAft>
                <a:spcPts val="0"/>
              </a:spcAft>
              <a:buClr>
                <a:schemeClr val="dk1"/>
              </a:buClr>
              <a:buSzPts val="2400"/>
              <a:buChar char="•"/>
              <a:defRPr sz="2400"/>
            </a:lvl6pPr>
            <a:lvl7pPr indent="-381000" lvl="6" marL="3200400" algn="l">
              <a:lnSpc>
                <a:spcPct val="90000"/>
              </a:lnSpc>
              <a:spcBef>
                <a:spcPts val="500"/>
              </a:spcBef>
              <a:spcAft>
                <a:spcPts val="0"/>
              </a:spcAft>
              <a:buClr>
                <a:schemeClr val="dk1"/>
              </a:buClr>
              <a:buSzPts val="2400"/>
              <a:buChar char="•"/>
              <a:defRPr sz="2400"/>
            </a:lvl7pPr>
            <a:lvl8pPr indent="-381000" lvl="7" marL="3657600" algn="l">
              <a:lnSpc>
                <a:spcPct val="90000"/>
              </a:lnSpc>
              <a:spcBef>
                <a:spcPts val="500"/>
              </a:spcBef>
              <a:spcAft>
                <a:spcPts val="0"/>
              </a:spcAft>
              <a:buClr>
                <a:schemeClr val="dk1"/>
              </a:buClr>
              <a:buSzPts val="2400"/>
              <a:buChar char="•"/>
              <a:defRPr sz="2400"/>
            </a:lvl8pPr>
            <a:lvl9pPr indent="-381000" lvl="8" marL="4114800" algn="l">
              <a:lnSpc>
                <a:spcPct val="90000"/>
              </a:lnSpc>
              <a:spcBef>
                <a:spcPts val="500"/>
              </a:spcBef>
              <a:spcAft>
                <a:spcPts val="0"/>
              </a:spcAft>
              <a:buClr>
                <a:schemeClr val="dk1"/>
              </a:buClr>
              <a:buSzPts val="2400"/>
              <a:buChar char="•"/>
              <a:defRPr sz="2400"/>
            </a:lvl9pPr>
          </a:lstStyle>
          <a:p/>
        </p:txBody>
      </p:sp>
      <p:sp>
        <p:nvSpPr>
          <p:cNvPr id="184" name="Google Shape;184;p26"/>
          <p:cNvSpPr txBox="1"/>
          <p:nvPr>
            <p:ph idx="3" type="body"/>
          </p:nvPr>
        </p:nvSpPr>
        <p:spPr>
          <a:xfrm>
            <a:off x="5880100" y="4169664"/>
            <a:ext cx="4876800" cy="196596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81000" lvl="1" marL="914400" algn="l">
              <a:lnSpc>
                <a:spcPct val="100000"/>
              </a:lnSpc>
              <a:spcBef>
                <a:spcPts val="480"/>
              </a:spcBef>
              <a:spcAft>
                <a:spcPts val="0"/>
              </a:spcAft>
              <a:buClr>
                <a:schemeClr val="dk1"/>
              </a:buClr>
              <a:buSzPts val="2400"/>
              <a:buChar char="–"/>
              <a:defRPr sz="2400"/>
            </a:lvl2pPr>
            <a:lvl3pPr indent="-381000" lvl="2" marL="1371600" algn="l">
              <a:lnSpc>
                <a:spcPct val="100000"/>
              </a:lnSpc>
              <a:spcBef>
                <a:spcPts val="480"/>
              </a:spcBef>
              <a:spcAft>
                <a:spcPts val="0"/>
              </a:spcAft>
              <a:buClr>
                <a:schemeClr val="dk1"/>
              </a:buClr>
              <a:buSzPts val="2400"/>
              <a:buChar char="•"/>
              <a:defRPr sz="24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81000" lvl="5" marL="2743200" algn="l">
              <a:lnSpc>
                <a:spcPct val="90000"/>
              </a:lnSpc>
              <a:spcBef>
                <a:spcPts val="500"/>
              </a:spcBef>
              <a:spcAft>
                <a:spcPts val="0"/>
              </a:spcAft>
              <a:buClr>
                <a:schemeClr val="dk1"/>
              </a:buClr>
              <a:buSzPts val="2400"/>
              <a:buChar char="•"/>
              <a:defRPr sz="2400"/>
            </a:lvl6pPr>
            <a:lvl7pPr indent="-381000" lvl="6" marL="3200400" algn="l">
              <a:lnSpc>
                <a:spcPct val="90000"/>
              </a:lnSpc>
              <a:spcBef>
                <a:spcPts val="500"/>
              </a:spcBef>
              <a:spcAft>
                <a:spcPts val="0"/>
              </a:spcAft>
              <a:buClr>
                <a:schemeClr val="dk1"/>
              </a:buClr>
              <a:buSzPts val="2400"/>
              <a:buChar char="•"/>
              <a:defRPr sz="2400"/>
            </a:lvl7pPr>
            <a:lvl8pPr indent="-381000" lvl="7" marL="3657600" algn="l">
              <a:lnSpc>
                <a:spcPct val="90000"/>
              </a:lnSpc>
              <a:spcBef>
                <a:spcPts val="500"/>
              </a:spcBef>
              <a:spcAft>
                <a:spcPts val="0"/>
              </a:spcAft>
              <a:buClr>
                <a:schemeClr val="dk1"/>
              </a:buClr>
              <a:buSzPts val="2400"/>
              <a:buChar char="•"/>
              <a:defRPr sz="2400"/>
            </a:lvl8pPr>
            <a:lvl9pPr indent="-381000" lvl="8" marL="4114800" algn="l">
              <a:lnSpc>
                <a:spcPct val="90000"/>
              </a:lnSpc>
              <a:spcBef>
                <a:spcPts val="500"/>
              </a:spcBef>
              <a:spcAft>
                <a:spcPts val="0"/>
              </a:spcAft>
              <a:buClr>
                <a:schemeClr val="dk1"/>
              </a:buClr>
              <a:buSzPts val="2400"/>
              <a:buChar char="•"/>
              <a:defRPr sz="2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85" name="Shape 185"/>
        <p:cNvGrpSpPr/>
        <p:nvPr/>
      </p:nvGrpSpPr>
      <p:grpSpPr>
        <a:xfrm>
          <a:off x="0" y="0"/>
          <a:ext cx="0" cy="0"/>
          <a:chOff x="0" y="0"/>
          <a:chExt cx="0" cy="0"/>
        </a:xfrm>
      </p:grpSpPr>
      <p:sp>
        <p:nvSpPr>
          <p:cNvPr id="186" name="Google Shape;186;p27"/>
          <p:cNvSpPr/>
          <p:nvPr/>
        </p:nvSpPr>
        <p:spPr>
          <a:xfrm>
            <a:off x="10889129" y="282573"/>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87" name="Google Shape;187;p27"/>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27"/>
          <p:cNvSpPr txBox="1"/>
          <p:nvPr>
            <p:ph idx="1" type="body"/>
          </p:nvPr>
        </p:nvSpPr>
        <p:spPr>
          <a:xfrm>
            <a:off x="663388" y="2447366"/>
            <a:ext cx="4876800" cy="3678797"/>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81000" lvl="1" marL="914400" algn="l">
              <a:lnSpc>
                <a:spcPct val="100000"/>
              </a:lnSpc>
              <a:spcBef>
                <a:spcPts val="480"/>
              </a:spcBef>
              <a:spcAft>
                <a:spcPts val="0"/>
              </a:spcAft>
              <a:buClr>
                <a:schemeClr val="dk1"/>
              </a:buClr>
              <a:buSzPts val="2400"/>
              <a:buChar char="–"/>
              <a:defRPr sz="2400"/>
            </a:lvl2pPr>
            <a:lvl3pPr indent="-381000" lvl="2" marL="1371600" algn="l">
              <a:lnSpc>
                <a:spcPct val="100000"/>
              </a:lnSpc>
              <a:spcBef>
                <a:spcPts val="480"/>
              </a:spcBef>
              <a:spcAft>
                <a:spcPts val="0"/>
              </a:spcAft>
              <a:buClr>
                <a:schemeClr val="dk1"/>
              </a:buClr>
              <a:buSzPts val="2400"/>
              <a:buChar char="•"/>
              <a:defRPr sz="24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64045" lvl="5" marL="2743200" algn="l">
              <a:lnSpc>
                <a:spcPct val="90000"/>
              </a:lnSpc>
              <a:spcBef>
                <a:spcPts val="500"/>
              </a:spcBef>
              <a:spcAft>
                <a:spcPts val="0"/>
              </a:spcAft>
              <a:buClr>
                <a:schemeClr val="dk1"/>
              </a:buClr>
              <a:buSzPts val="2133"/>
              <a:buChar char="•"/>
              <a:defRPr sz="2133"/>
            </a:lvl6pPr>
            <a:lvl7pPr indent="-364045" lvl="6" marL="3200400" algn="l">
              <a:lnSpc>
                <a:spcPct val="90000"/>
              </a:lnSpc>
              <a:spcBef>
                <a:spcPts val="500"/>
              </a:spcBef>
              <a:spcAft>
                <a:spcPts val="0"/>
              </a:spcAft>
              <a:buClr>
                <a:schemeClr val="dk1"/>
              </a:buClr>
              <a:buSzPts val="2133"/>
              <a:buChar char="•"/>
              <a:defRPr sz="2133"/>
            </a:lvl7pPr>
            <a:lvl8pPr indent="-364045" lvl="7" marL="3657600" algn="l">
              <a:lnSpc>
                <a:spcPct val="90000"/>
              </a:lnSpc>
              <a:spcBef>
                <a:spcPts val="500"/>
              </a:spcBef>
              <a:spcAft>
                <a:spcPts val="0"/>
              </a:spcAft>
              <a:buClr>
                <a:schemeClr val="dk1"/>
              </a:buClr>
              <a:buSzPts val="2133"/>
              <a:buChar char="•"/>
              <a:defRPr sz="2133"/>
            </a:lvl8pPr>
            <a:lvl9pPr indent="-364045" lvl="8" marL="4114800" algn="l">
              <a:lnSpc>
                <a:spcPct val="90000"/>
              </a:lnSpc>
              <a:spcBef>
                <a:spcPts val="500"/>
              </a:spcBef>
              <a:spcAft>
                <a:spcPts val="0"/>
              </a:spcAft>
              <a:buClr>
                <a:schemeClr val="dk1"/>
              </a:buClr>
              <a:buSzPts val="2133"/>
              <a:buChar char="•"/>
              <a:defRPr sz="2133"/>
            </a:lvl9pPr>
          </a:lstStyle>
          <a:p/>
        </p:txBody>
      </p:sp>
      <p:sp>
        <p:nvSpPr>
          <p:cNvPr id="189" name="Google Shape;189;p27"/>
          <p:cNvSpPr txBox="1"/>
          <p:nvPr>
            <p:ph idx="2" type="body"/>
          </p:nvPr>
        </p:nvSpPr>
        <p:spPr>
          <a:xfrm>
            <a:off x="5866504" y="2447366"/>
            <a:ext cx="4876800" cy="3678797"/>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81000" lvl="1" marL="914400" algn="l">
              <a:lnSpc>
                <a:spcPct val="100000"/>
              </a:lnSpc>
              <a:spcBef>
                <a:spcPts val="480"/>
              </a:spcBef>
              <a:spcAft>
                <a:spcPts val="0"/>
              </a:spcAft>
              <a:buClr>
                <a:schemeClr val="dk1"/>
              </a:buClr>
              <a:buSzPts val="2400"/>
              <a:buChar char="–"/>
              <a:defRPr sz="2400"/>
            </a:lvl2pPr>
            <a:lvl3pPr indent="-381000" lvl="2" marL="1371600" algn="l">
              <a:lnSpc>
                <a:spcPct val="100000"/>
              </a:lnSpc>
              <a:spcBef>
                <a:spcPts val="480"/>
              </a:spcBef>
              <a:spcAft>
                <a:spcPts val="0"/>
              </a:spcAft>
              <a:buClr>
                <a:schemeClr val="dk1"/>
              </a:buClr>
              <a:buSzPts val="2400"/>
              <a:buChar char="•"/>
              <a:defRPr sz="24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64045" lvl="5" marL="2743200" algn="l">
              <a:lnSpc>
                <a:spcPct val="90000"/>
              </a:lnSpc>
              <a:spcBef>
                <a:spcPts val="500"/>
              </a:spcBef>
              <a:spcAft>
                <a:spcPts val="0"/>
              </a:spcAft>
              <a:buClr>
                <a:schemeClr val="dk1"/>
              </a:buClr>
              <a:buSzPts val="2133"/>
              <a:buChar char="•"/>
              <a:defRPr sz="2133"/>
            </a:lvl6pPr>
            <a:lvl7pPr indent="-364045" lvl="6" marL="3200400" algn="l">
              <a:lnSpc>
                <a:spcPct val="90000"/>
              </a:lnSpc>
              <a:spcBef>
                <a:spcPts val="500"/>
              </a:spcBef>
              <a:spcAft>
                <a:spcPts val="0"/>
              </a:spcAft>
              <a:buClr>
                <a:schemeClr val="dk1"/>
              </a:buClr>
              <a:buSzPts val="2133"/>
              <a:buChar char="•"/>
              <a:defRPr sz="2133"/>
            </a:lvl7pPr>
            <a:lvl8pPr indent="-364045" lvl="7" marL="3657600" algn="l">
              <a:lnSpc>
                <a:spcPct val="90000"/>
              </a:lnSpc>
              <a:spcBef>
                <a:spcPts val="500"/>
              </a:spcBef>
              <a:spcAft>
                <a:spcPts val="0"/>
              </a:spcAft>
              <a:buClr>
                <a:schemeClr val="dk1"/>
              </a:buClr>
              <a:buSzPts val="2133"/>
              <a:buChar char="•"/>
              <a:defRPr sz="2133"/>
            </a:lvl8pPr>
            <a:lvl9pPr indent="-364045" lvl="8" marL="4114800" algn="l">
              <a:lnSpc>
                <a:spcPct val="90000"/>
              </a:lnSpc>
              <a:spcBef>
                <a:spcPts val="500"/>
              </a:spcBef>
              <a:spcAft>
                <a:spcPts val="0"/>
              </a:spcAft>
              <a:buClr>
                <a:schemeClr val="dk1"/>
              </a:buClr>
              <a:buSzPts val="2133"/>
              <a:buChar char="•"/>
              <a:defRPr sz="2133"/>
            </a:lvl9pPr>
          </a:lstStyle>
          <a:p/>
        </p:txBody>
      </p:sp>
      <p:sp>
        <p:nvSpPr>
          <p:cNvPr id="190" name="Google Shape;190;p27"/>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3" name="Google Shape;193;p27"/>
          <p:cNvSpPr txBox="1"/>
          <p:nvPr>
            <p:ph idx="3" type="body"/>
          </p:nvPr>
        </p:nvSpPr>
        <p:spPr>
          <a:xfrm>
            <a:off x="663388" y="2070849"/>
            <a:ext cx="48768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Clr>
                <a:schemeClr val="lt1"/>
              </a:buClr>
              <a:buSzPts val="2400"/>
              <a:buNone/>
              <a:defRPr b="0" sz="2400">
                <a:solidFill>
                  <a:schemeClr val="lt1"/>
                </a:solidFill>
              </a:defRPr>
            </a:lvl1pPr>
            <a:lvl2pPr indent="-228600" lvl="1" marL="914400" algn="l">
              <a:lnSpc>
                <a:spcPct val="100000"/>
              </a:lnSpc>
              <a:spcBef>
                <a:spcPts val="533"/>
              </a:spcBef>
              <a:spcAft>
                <a:spcPts val="0"/>
              </a:spcAft>
              <a:buClr>
                <a:schemeClr val="dk1"/>
              </a:buClr>
              <a:buSzPts val="2667"/>
              <a:buNone/>
              <a:defRPr b="1" sz="2667"/>
            </a:lvl2pPr>
            <a:lvl3pPr indent="-228600" lvl="2" marL="1371600" algn="l">
              <a:lnSpc>
                <a:spcPct val="100000"/>
              </a:lnSpc>
              <a:spcBef>
                <a:spcPts val="480"/>
              </a:spcBef>
              <a:spcAft>
                <a:spcPts val="0"/>
              </a:spcAft>
              <a:buClr>
                <a:schemeClr val="dk1"/>
              </a:buClr>
              <a:buSzPts val="2400"/>
              <a:buNone/>
              <a:defRPr b="1" sz="2400"/>
            </a:lvl3pPr>
            <a:lvl4pPr indent="-228600" lvl="3" marL="1828800" algn="l">
              <a:lnSpc>
                <a:spcPct val="100000"/>
              </a:lnSpc>
              <a:spcBef>
                <a:spcPts val="427"/>
              </a:spcBef>
              <a:spcAft>
                <a:spcPts val="0"/>
              </a:spcAft>
              <a:buClr>
                <a:schemeClr val="dk1"/>
              </a:buClr>
              <a:buSzPts val="2133"/>
              <a:buNone/>
              <a:defRPr b="1" sz="2133"/>
            </a:lvl4pPr>
            <a:lvl5pPr indent="-228600" lvl="4" marL="2286000" algn="l">
              <a:lnSpc>
                <a:spcPct val="100000"/>
              </a:lnSpc>
              <a:spcBef>
                <a:spcPts val="427"/>
              </a:spcBef>
              <a:spcAft>
                <a:spcPts val="0"/>
              </a:spcAft>
              <a:buClr>
                <a:schemeClr val="dk1"/>
              </a:buClr>
              <a:buSzPts val="2133"/>
              <a:buNone/>
              <a:defRPr b="1" sz="2133"/>
            </a:lvl5pPr>
            <a:lvl6pPr indent="-228600" lvl="5" marL="2743200" algn="l">
              <a:lnSpc>
                <a:spcPct val="90000"/>
              </a:lnSpc>
              <a:spcBef>
                <a:spcPts val="500"/>
              </a:spcBef>
              <a:spcAft>
                <a:spcPts val="0"/>
              </a:spcAft>
              <a:buClr>
                <a:schemeClr val="dk1"/>
              </a:buClr>
              <a:buSzPts val="2133"/>
              <a:buNone/>
              <a:defRPr b="1" sz="2133"/>
            </a:lvl6pPr>
            <a:lvl7pPr indent="-228600" lvl="6" marL="3200400" algn="l">
              <a:lnSpc>
                <a:spcPct val="90000"/>
              </a:lnSpc>
              <a:spcBef>
                <a:spcPts val="500"/>
              </a:spcBef>
              <a:spcAft>
                <a:spcPts val="0"/>
              </a:spcAft>
              <a:buClr>
                <a:schemeClr val="dk1"/>
              </a:buClr>
              <a:buSzPts val="2133"/>
              <a:buNone/>
              <a:defRPr b="1" sz="2133"/>
            </a:lvl7pPr>
            <a:lvl8pPr indent="-228600" lvl="7" marL="3657600" algn="l">
              <a:lnSpc>
                <a:spcPct val="90000"/>
              </a:lnSpc>
              <a:spcBef>
                <a:spcPts val="500"/>
              </a:spcBef>
              <a:spcAft>
                <a:spcPts val="0"/>
              </a:spcAft>
              <a:buClr>
                <a:schemeClr val="dk1"/>
              </a:buClr>
              <a:buSzPts val="2133"/>
              <a:buNone/>
              <a:defRPr b="1" sz="2133"/>
            </a:lvl8pPr>
            <a:lvl9pPr indent="-228600" lvl="8" marL="4114800" algn="l">
              <a:lnSpc>
                <a:spcPct val="90000"/>
              </a:lnSpc>
              <a:spcBef>
                <a:spcPts val="500"/>
              </a:spcBef>
              <a:spcAft>
                <a:spcPts val="0"/>
              </a:spcAft>
              <a:buClr>
                <a:schemeClr val="dk1"/>
              </a:buClr>
              <a:buSzPts val="2133"/>
              <a:buNone/>
              <a:defRPr b="1" sz="2133"/>
            </a:lvl9pPr>
          </a:lstStyle>
          <a:p/>
        </p:txBody>
      </p:sp>
      <p:sp>
        <p:nvSpPr>
          <p:cNvPr id="194" name="Google Shape;194;p27"/>
          <p:cNvSpPr txBox="1"/>
          <p:nvPr>
            <p:ph idx="4" type="body"/>
          </p:nvPr>
        </p:nvSpPr>
        <p:spPr>
          <a:xfrm>
            <a:off x="5866504" y="2070849"/>
            <a:ext cx="4876800" cy="322729"/>
          </a:xfrm>
          <a:prstGeom prst="rect">
            <a:avLst/>
          </a:prstGeom>
          <a:solidFill>
            <a:srgbClr val="C9C9C9"/>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Clr>
                <a:schemeClr val="lt1"/>
              </a:buClr>
              <a:buSzPts val="2400"/>
              <a:buNone/>
              <a:defRPr b="0" sz="2400">
                <a:solidFill>
                  <a:schemeClr val="lt1"/>
                </a:solidFill>
              </a:defRPr>
            </a:lvl1pPr>
            <a:lvl2pPr indent="-228600" lvl="1" marL="914400" algn="l">
              <a:lnSpc>
                <a:spcPct val="100000"/>
              </a:lnSpc>
              <a:spcBef>
                <a:spcPts val="533"/>
              </a:spcBef>
              <a:spcAft>
                <a:spcPts val="0"/>
              </a:spcAft>
              <a:buClr>
                <a:schemeClr val="dk1"/>
              </a:buClr>
              <a:buSzPts val="2667"/>
              <a:buNone/>
              <a:defRPr b="1" sz="2667"/>
            </a:lvl2pPr>
            <a:lvl3pPr indent="-228600" lvl="2" marL="1371600" algn="l">
              <a:lnSpc>
                <a:spcPct val="100000"/>
              </a:lnSpc>
              <a:spcBef>
                <a:spcPts val="480"/>
              </a:spcBef>
              <a:spcAft>
                <a:spcPts val="0"/>
              </a:spcAft>
              <a:buClr>
                <a:schemeClr val="dk1"/>
              </a:buClr>
              <a:buSzPts val="2400"/>
              <a:buNone/>
              <a:defRPr b="1" sz="2400"/>
            </a:lvl3pPr>
            <a:lvl4pPr indent="-228600" lvl="3" marL="1828800" algn="l">
              <a:lnSpc>
                <a:spcPct val="100000"/>
              </a:lnSpc>
              <a:spcBef>
                <a:spcPts val="427"/>
              </a:spcBef>
              <a:spcAft>
                <a:spcPts val="0"/>
              </a:spcAft>
              <a:buClr>
                <a:schemeClr val="dk1"/>
              </a:buClr>
              <a:buSzPts val="2133"/>
              <a:buNone/>
              <a:defRPr b="1" sz="2133"/>
            </a:lvl4pPr>
            <a:lvl5pPr indent="-228600" lvl="4" marL="2286000" algn="l">
              <a:lnSpc>
                <a:spcPct val="100000"/>
              </a:lnSpc>
              <a:spcBef>
                <a:spcPts val="427"/>
              </a:spcBef>
              <a:spcAft>
                <a:spcPts val="0"/>
              </a:spcAft>
              <a:buClr>
                <a:schemeClr val="dk1"/>
              </a:buClr>
              <a:buSzPts val="2133"/>
              <a:buNone/>
              <a:defRPr b="1" sz="2133"/>
            </a:lvl5pPr>
            <a:lvl6pPr indent="-228600" lvl="5" marL="2743200" algn="l">
              <a:lnSpc>
                <a:spcPct val="90000"/>
              </a:lnSpc>
              <a:spcBef>
                <a:spcPts val="500"/>
              </a:spcBef>
              <a:spcAft>
                <a:spcPts val="0"/>
              </a:spcAft>
              <a:buClr>
                <a:schemeClr val="dk1"/>
              </a:buClr>
              <a:buSzPts val="2133"/>
              <a:buNone/>
              <a:defRPr b="1" sz="2133"/>
            </a:lvl6pPr>
            <a:lvl7pPr indent="-228600" lvl="6" marL="3200400" algn="l">
              <a:lnSpc>
                <a:spcPct val="90000"/>
              </a:lnSpc>
              <a:spcBef>
                <a:spcPts val="500"/>
              </a:spcBef>
              <a:spcAft>
                <a:spcPts val="0"/>
              </a:spcAft>
              <a:buClr>
                <a:schemeClr val="dk1"/>
              </a:buClr>
              <a:buSzPts val="2133"/>
              <a:buNone/>
              <a:defRPr b="1" sz="2133"/>
            </a:lvl7pPr>
            <a:lvl8pPr indent="-228600" lvl="7" marL="3657600" algn="l">
              <a:lnSpc>
                <a:spcPct val="90000"/>
              </a:lnSpc>
              <a:spcBef>
                <a:spcPts val="500"/>
              </a:spcBef>
              <a:spcAft>
                <a:spcPts val="0"/>
              </a:spcAft>
              <a:buClr>
                <a:schemeClr val="dk1"/>
              </a:buClr>
              <a:buSzPts val="2133"/>
              <a:buNone/>
              <a:defRPr b="1" sz="2133"/>
            </a:lvl8pPr>
            <a:lvl9pPr indent="-228600" lvl="8" marL="4114800" algn="l">
              <a:lnSpc>
                <a:spcPct val="90000"/>
              </a:lnSpc>
              <a:spcBef>
                <a:spcPts val="500"/>
              </a:spcBef>
              <a:spcAft>
                <a:spcPts val="0"/>
              </a:spcAft>
              <a:buClr>
                <a:schemeClr val="dk1"/>
              </a:buClr>
              <a:buSzPts val="2133"/>
              <a:buNone/>
              <a:defRPr b="1" sz="2133"/>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MS content2">
  <p:cSld name="CMS content2">
    <p:spTree>
      <p:nvGrpSpPr>
        <p:cNvPr id="195" name="Shape 195"/>
        <p:cNvGrpSpPr/>
        <p:nvPr/>
      </p:nvGrpSpPr>
      <p:grpSpPr>
        <a:xfrm>
          <a:off x="0" y="0"/>
          <a:ext cx="0" cy="0"/>
          <a:chOff x="0" y="0"/>
          <a:chExt cx="0" cy="0"/>
        </a:xfrm>
      </p:grpSpPr>
      <p:sp>
        <p:nvSpPr>
          <p:cNvPr id="196" name="Google Shape;196;p28"/>
          <p:cNvSpPr txBox="1"/>
          <p:nvPr>
            <p:ph type="title"/>
          </p:nvPr>
        </p:nvSpPr>
        <p:spPr>
          <a:xfrm>
            <a:off x="277906" y="251619"/>
            <a:ext cx="12192000" cy="1066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84A9C"/>
              </a:buClr>
              <a:buSzPts val="2800"/>
              <a:buFont typeface="Arial"/>
              <a:buNone/>
              <a:defRPr sz="2800" cap="none">
                <a:solidFill>
                  <a:srgbClr val="084A9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28"/>
          <p:cNvSpPr txBox="1"/>
          <p:nvPr>
            <p:ph idx="1" type="body"/>
          </p:nvPr>
        </p:nvSpPr>
        <p:spPr>
          <a:xfrm>
            <a:off x="304800" y="1447800"/>
            <a:ext cx="11480800" cy="4678364"/>
          </a:xfrm>
          <a:prstGeom prst="rect">
            <a:avLst/>
          </a:prstGeom>
          <a:noFill/>
          <a:ln>
            <a:noFill/>
          </a:ln>
        </p:spPr>
        <p:txBody>
          <a:bodyPr anchorCtr="0" anchor="t" bIns="45700" lIns="91425" spcFirstLastPara="1" rIns="91425" wrap="square" tIns="45700">
            <a:normAutofit/>
          </a:bodyPr>
          <a:lstStyle>
            <a:lvl1pPr indent="-406400" lvl="0" marL="457200" algn="l">
              <a:lnSpc>
                <a:spcPct val="113000"/>
              </a:lnSpc>
              <a:spcBef>
                <a:spcPts val="560"/>
              </a:spcBef>
              <a:spcAft>
                <a:spcPts val="0"/>
              </a:spcAft>
              <a:buClr>
                <a:schemeClr val="dk1"/>
              </a:buClr>
              <a:buSzPts val="2800"/>
              <a:buChar char="•"/>
              <a:defRPr>
                <a:latin typeface="Arial"/>
                <a:ea typeface="Arial"/>
                <a:cs typeface="Arial"/>
                <a:sym typeface="Arial"/>
              </a:defRPr>
            </a:lvl1pPr>
            <a:lvl2pPr indent="-381000" lvl="1" marL="914400" algn="l">
              <a:lnSpc>
                <a:spcPct val="113000"/>
              </a:lnSpc>
              <a:spcBef>
                <a:spcPts val="480"/>
              </a:spcBef>
              <a:spcAft>
                <a:spcPts val="0"/>
              </a:spcAft>
              <a:buClr>
                <a:schemeClr val="dk1"/>
              </a:buClr>
              <a:buSzPts val="2400"/>
              <a:buChar char="–"/>
              <a:defRPr>
                <a:latin typeface="Arial"/>
                <a:ea typeface="Arial"/>
                <a:cs typeface="Arial"/>
                <a:sym typeface="Arial"/>
              </a:defRPr>
            </a:lvl2pPr>
            <a:lvl3pPr indent="-355600" lvl="2" marL="1371600" algn="l">
              <a:lnSpc>
                <a:spcPct val="113000"/>
              </a:lnSpc>
              <a:spcBef>
                <a:spcPts val="400"/>
              </a:spcBef>
              <a:spcAft>
                <a:spcPts val="0"/>
              </a:spcAft>
              <a:buClr>
                <a:schemeClr val="dk1"/>
              </a:buClr>
              <a:buSzPts val="2000"/>
              <a:buChar char="•"/>
              <a:defRPr>
                <a:latin typeface="Arial"/>
                <a:ea typeface="Arial"/>
                <a:cs typeface="Arial"/>
                <a:sym typeface="Arial"/>
              </a:defRPr>
            </a:lvl3pPr>
            <a:lvl4pPr indent="-342900" lvl="3" marL="1828800" algn="l">
              <a:lnSpc>
                <a:spcPct val="113000"/>
              </a:lnSpc>
              <a:spcBef>
                <a:spcPts val="360"/>
              </a:spcBef>
              <a:spcAft>
                <a:spcPts val="0"/>
              </a:spcAft>
              <a:buClr>
                <a:schemeClr val="dk1"/>
              </a:buClr>
              <a:buSzPts val="1800"/>
              <a:buChar char="–"/>
              <a:defRPr>
                <a:latin typeface="Arial"/>
                <a:ea typeface="Arial"/>
                <a:cs typeface="Arial"/>
                <a:sym typeface="Arial"/>
              </a:defRPr>
            </a:lvl4pPr>
            <a:lvl5pPr indent="-342900" lvl="4" marL="2286000" algn="l">
              <a:lnSpc>
                <a:spcPct val="113000"/>
              </a:lnSpc>
              <a:spcBef>
                <a:spcPts val="36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28"/>
          <p:cNvSpPr txBox="1"/>
          <p:nvPr/>
        </p:nvSpPr>
        <p:spPr>
          <a:xfrm>
            <a:off x="10261600" y="6477001"/>
            <a:ext cx="19304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cxnSp>
        <p:nvCxnSpPr>
          <p:cNvPr id="199" name="Google Shape;199;p28"/>
          <p:cNvCxnSpPr/>
          <p:nvPr/>
        </p:nvCxnSpPr>
        <p:spPr>
          <a:xfrm>
            <a:off x="349026" y="1046797"/>
            <a:ext cx="365760" cy="0"/>
          </a:xfrm>
          <a:prstGeom prst="straightConnector1">
            <a:avLst/>
          </a:prstGeom>
          <a:noFill/>
          <a:ln cap="flat" cmpd="sng" w="57150">
            <a:solidFill>
              <a:srgbClr val="ECCE0F"/>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00" name="Shape 200"/>
        <p:cNvGrpSpPr/>
        <p:nvPr/>
      </p:nvGrpSpPr>
      <p:grpSpPr>
        <a:xfrm>
          <a:off x="0" y="0"/>
          <a:ext cx="0" cy="0"/>
          <a:chOff x="0" y="0"/>
          <a:chExt cx="0" cy="0"/>
        </a:xfrm>
      </p:grpSpPr>
      <p:sp>
        <p:nvSpPr>
          <p:cNvPr id="201" name="Google Shape;201;p29"/>
          <p:cNvSpPr txBox="1"/>
          <p:nvPr>
            <p:ph type="title"/>
          </p:nvPr>
        </p:nvSpPr>
        <p:spPr>
          <a:xfrm>
            <a:off x="838200" y="365127"/>
            <a:ext cx="10515600" cy="50101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29"/>
          <p:cNvSpPr txBox="1"/>
          <p:nvPr>
            <p:ph idx="1" type="body"/>
          </p:nvPr>
        </p:nvSpPr>
        <p:spPr>
          <a:xfrm>
            <a:off x="838200" y="886823"/>
            <a:ext cx="10515600" cy="33504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7F7F7F"/>
              </a:buClr>
              <a:buSzPts val="1800"/>
              <a:buFont typeface="Arial"/>
              <a:buNone/>
              <a:defRPr sz="1800">
                <a:solidFill>
                  <a:srgbClr val="7F7F7F"/>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29"/>
          <p:cNvSpPr txBox="1"/>
          <p:nvPr>
            <p:ph idx="2" type="body"/>
          </p:nvPr>
        </p:nvSpPr>
        <p:spPr>
          <a:xfrm>
            <a:off x="845127" y="1605278"/>
            <a:ext cx="10515600" cy="4452622"/>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560"/>
              </a:spcBef>
              <a:spcAft>
                <a:spcPts val="0"/>
              </a:spcAft>
              <a:buClr>
                <a:srgbClr val="404040"/>
              </a:buClr>
              <a:buSzPts val="2800"/>
              <a:buChar char="•"/>
              <a:defRPr>
                <a:solidFill>
                  <a:srgbClr val="404040"/>
                </a:solidFill>
              </a:defRPr>
            </a:lvl1pPr>
            <a:lvl2pPr indent="-381000" lvl="1" marL="914400" algn="l">
              <a:lnSpc>
                <a:spcPct val="100000"/>
              </a:lnSpc>
              <a:spcBef>
                <a:spcPts val="1000"/>
              </a:spcBef>
              <a:spcAft>
                <a:spcPts val="0"/>
              </a:spcAft>
              <a:buClr>
                <a:srgbClr val="404040"/>
              </a:buClr>
              <a:buSzPts val="2400"/>
              <a:buChar char="–"/>
              <a:defRPr>
                <a:solidFill>
                  <a:srgbClr val="404040"/>
                </a:solidFill>
              </a:defRPr>
            </a:lvl2pPr>
            <a:lvl3pPr indent="-355600" lvl="2" marL="1371600" algn="l">
              <a:lnSpc>
                <a:spcPct val="100000"/>
              </a:lnSpc>
              <a:spcBef>
                <a:spcPts val="400"/>
              </a:spcBef>
              <a:spcAft>
                <a:spcPts val="0"/>
              </a:spcAft>
              <a:buClr>
                <a:srgbClr val="404040"/>
              </a:buClr>
              <a:buSzPts val="2000"/>
              <a:buChar char="•"/>
              <a:defRPr>
                <a:solidFill>
                  <a:srgbClr val="404040"/>
                </a:solidFill>
              </a:defRPr>
            </a:lvl3pPr>
            <a:lvl4pPr indent="-342900" lvl="3" marL="1828800" algn="l">
              <a:lnSpc>
                <a:spcPct val="100000"/>
              </a:lnSpc>
              <a:spcBef>
                <a:spcPts val="360"/>
              </a:spcBef>
              <a:spcAft>
                <a:spcPts val="0"/>
              </a:spcAft>
              <a:buClr>
                <a:srgbClr val="404040"/>
              </a:buClr>
              <a:buSzPts val="1800"/>
              <a:buChar char="–"/>
              <a:defRPr>
                <a:solidFill>
                  <a:srgbClr val="404040"/>
                </a:solidFill>
              </a:defRPr>
            </a:lvl4pPr>
            <a:lvl5pPr indent="-342900" lvl="4" marL="2286000" algn="l">
              <a:lnSpc>
                <a:spcPct val="100000"/>
              </a:lnSpc>
              <a:spcBef>
                <a:spcPts val="360"/>
              </a:spcBef>
              <a:spcAft>
                <a:spcPts val="0"/>
              </a:spcAft>
              <a:buClr>
                <a:srgbClr val="404040"/>
              </a:buClr>
              <a:buSzPts val="1800"/>
              <a:buChar char="»"/>
              <a:defRPr>
                <a:solidFill>
                  <a:srgbClr val="40404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2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206" name="Shape 206"/>
        <p:cNvGrpSpPr/>
        <p:nvPr/>
      </p:nvGrpSpPr>
      <p:grpSpPr>
        <a:xfrm>
          <a:off x="0" y="0"/>
          <a:ext cx="0" cy="0"/>
          <a:chOff x="0" y="0"/>
          <a:chExt cx="0" cy="0"/>
        </a:xfrm>
      </p:grpSpPr>
      <p:sp>
        <p:nvSpPr>
          <p:cNvPr id="207" name="Google Shape;207;p30"/>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30"/>
          <p:cNvSpPr txBox="1"/>
          <p:nvPr>
            <p:ph idx="1" type="body"/>
          </p:nvPr>
        </p:nvSpPr>
        <p:spPr>
          <a:xfrm>
            <a:off x="812800" y="1600201"/>
            <a:ext cx="1076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30"/>
          <p:cNvSpPr txBox="1"/>
          <p:nvPr>
            <p:ph idx="2" type="body"/>
          </p:nvPr>
        </p:nvSpPr>
        <p:spPr>
          <a:xfrm>
            <a:off x="12395200" y="4800600"/>
            <a:ext cx="1219200" cy="914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30"/>
          <p:cNvSpPr txBox="1"/>
          <p:nvPr>
            <p:ph idx="10" type="dt"/>
          </p:nvPr>
        </p:nvSpPr>
        <p:spPr>
          <a:xfrm>
            <a:off x="1096963" y="6459538"/>
            <a:ext cx="24733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0"/>
          <p:cNvSpPr txBox="1"/>
          <p:nvPr>
            <p:ph idx="11" type="ftr"/>
          </p:nvPr>
        </p:nvSpPr>
        <p:spPr>
          <a:xfrm>
            <a:off x="3686175" y="6459538"/>
            <a:ext cx="48228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30"/>
          <p:cNvSpPr txBox="1"/>
          <p:nvPr>
            <p:ph idx="12" type="sldNum"/>
          </p:nvPr>
        </p:nvSpPr>
        <p:spPr>
          <a:xfrm>
            <a:off x="8737600" y="6446838"/>
            <a:ext cx="1311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Arial"/>
                <a:ea typeface="Arial"/>
                <a:cs typeface="Arial"/>
                <a:sym typeface="Arial"/>
              </a:defRPr>
            </a:lvl1pPr>
            <a:lvl2pPr indent="0" lvl="1" marL="0" marR="0" algn="r">
              <a:spcBef>
                <a:spcPts val="0"/>
              </a:spcBef>
              <a:buNone/>
              <a:defRPr sz="1200">
                <a:solidFill>
                  <a:srgbClr val="888888"/>
                </a:solidFill>
                <a:latin typeface="Arial"/>
                <a:ea typeface="Arial"/>
                <a:cs typeface="Arial"/>
                <a:sym typeface="Arial"/>
              </a:defRPr>
            </a:lvl2pPr>
            <a:lvl3pPr indent="0" lvl="2" marL="0" marR="0" algn="r">
              <a:spcBef>
                <a:spcPts val="0"/>
              </a:spcBef>
              <a:buNone/>
              <a:defRPr sz="1200">
                <a:solidFill>
                  <a:srgbClr val="888888"/>
                </a:solidFill>
                <a:latin typeface="Arial"/>
                <a:ea typeface="Arial"/>
                <a:cs typeface="Arial"/>
                <a:sym typeface="Arial"/>
              </a:defRPr>
            </a:lvl3pPr>
            <a:lvl4pPr indent="0" lvl="3" marL="0" marR="0" algn="r">
              <a:spcBef>
                <a:spcPts val="0"/>
              </a:spcBef>
              <a:buNone/>
              <a:defRPr sz="1200">
                <a:solidFill>
                  <a:srgbClr val="888888"/>
                </a:solidFill>
                <a:latin typeface="Arial"/>
                <a:ea typeface="Arial"/>
                <a:cs typeface="Arial"/>
                <a:sym typeface="Arial"/>
              </a:defRPr>
            </a:lvl4pPr>
            <a:lvl5pPr indent="0" lvl="4" marL="0" marR="0" algn="r">
              <a:spcBef>
                <a:spcPts val="0"/>
              </a:spcBef>
              <a:buNone/>
              <a:defRPr sz="1200">
                <a:solidFill>
                  <a:srgbClr val="888888"/>
                </a:solidFill>
                <a:latin typeface="Arial"/>
                <a:ea typeface="Arial"/>
                <a:cs typeface="Arial"/>
                <a:sym typeface="Arial"/>
              </a:defRPr>
            </a:lvl5pPr>
            <a:lvl6pPr indent="0" lvl="5" marL="0" marR="0" algn="r">
              <a:spcBef>
                <a:spcPts val="0"/>
              </a:spcBef>
              <a:buNone/>
              <a:defRPr sz="1200">
                <a:solidFill>
                  <a:srgbClr val="888888"/>
                </a:solidFill>
                <a:latin typeface="Arial"/>
                <a:ea typeface="Arial"/>
                <a:cs typeface="Arial"/>
                <a:sym typeface="Arial"/>
              </a:defRPr>
            </a:lvl6pPr>
            <a:lvl7pPr indent="0" lvl="6" marL="0" marR="0" algn="r">
              <a:spcBef>
                <a:spcPts val="0"/>
              </a:spcBef>
              <a:buNone/>
              <a:defRPr sz="1200">
                <a:solidFill>
                  <a:srgbClr val="888888"/>
                </a:solidFill>
                <a:latin typeface="Arial"/>
                <a:ea typeface="Arial"/>
                <a:cs typeface="Arial"/>
                <a:sym typeface="Arial"/>
              </a:defRPr>
            </a:lvl7pPr>
            <a:lvl8pPr indent="0" lvl="7" marL="0" marR="0" algn="r">
              <a:spcBef>
                <a:spcPts val="0"/>
              </a:spcBef>
              <a:buNone/>
              <a:defRPr sz="1200">
                <a:solidFill>
                  <a:srgbClr val="888888"/>
                </a:solidFill>
                <a:latin typeface="Arial"/>
                <a:ea typeface="Arial"/>
                <a:cs typeface="Arial"/>
                <a:sym typeface="Arial"/>
              </a:defRPr>
            </a:lvl8pPr>
            <a:lvl9pPr indent="0" lvl="8" marL="0" marR="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x">
  <p:cSld name="TITLE_AND_BODY">
    <p:spTree>
      <p:nvGrpSpPr>
        <p:cNvPr id="213" name="Shape 213"/>
        <p:cNvGrpSpPr/>
        <p:nvPr/>
      </p:nvGrpSpPr>
      <p:grpSpPr>
        <a:xfrm>
          <a:off x="0" y="0"/>
          <a:ext cx="0" cy="0"/>
          <a:chOff x="0" y="0"/>
          <a:chExt cx="0" cy="0"/>
        </a:xfrm>
      </p:grpSpPr>
      <p:sp>
        <p:nvSpPr>
          <p:cNvPr id="214" name="Google Shape;214;p31"/>
          <p:cNvSpPr txBox="1"/>
          <p:nvPr>
            <p:ph type="title"/>
          </p:nvPr>
        </p:nvSpPr>
        <p:spPr>
          <a:xfrm>
            <a:off x="609600" y="541301"/>
            <a:ext cx="10972320" cy="60939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31"/>
          <p:cNvSpPr txBox="1"/>
          <p:nvPr>
            <p:ph idx="1" type="subTitle"/>
          </p:nvPr>
        </p:nvSpPr>
        <p:spPr>
          <a:xfrm>
            <a:off x="609600" y="3346940"/>
            <a:ext cx="10972320" cy="492443"/>
          </a:xfrm>
          <a:prstGeom prst="rect">
            <a:avLst/>
          </a:prstGeom>
          <a:noFill/>
          <a:ln>
            <a:noFill/>
          </a:ln>
        </p:spPr>
        <p:txBody>
          <a:bodyPr anchorCtr="0" anchor="ctr" bIns="0" lIns="0" spcFirstLastPara="1" rIns="0" wrap="square" tIns="0">
            <a:sp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216" name="Shape 216"/>
        <p:cNvGrpSpPr/>
        <p:nvPr/>
      </p:nvGrpSpPr>
      <p:grpSpPr>
        <a:xfrm>
          <a:off x="0" y="0"/>
          <a:ext cx="0" cy="0"/>
          <a:chOff x="0" y="0"/>
          <a:chExt cx="0" cy="0"/>
        </a:xfrm>
      </p:grpSpPr>
      <p:sp>
        <p:nvSpPr>
          <p:cNvPr id="217" name="Google Shape;217;p32"/>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32"/>
          <p:cNvSpPr txBox="1"/>
          <p:nvPr>
            <p:ph idx="1" type="body"/>
          </p:nvPr>
        </p:nvSpPr>
        <p:spPr>
          <a:xfrm>
            <a:off x="812800" y="1600201"/>
            <a:ext cx="1076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32"/>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850651" y="288044"/>
            <a:ext cx="8626039" cy="29379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0" lIns="0" spcFirstLastPara="1" rIns="0" wrap="square" tIns="0">
            <a:noAutofit/>
          </a:bodyPr>
          <a:lstStyle>
            <a:lvl1pPr lvl="0" algn="l">
              <a:lnSpc>
                <a:spcPct val="90000"/>
              </a:lnSpc>
              <a:spcBef>
                <a:spcPts val="0"/>
              </a:spcBef>
              <a:spcAft>
                <a:spcPts val="0"/>
              </a:spcAft>
              <a:buClr>
                <a:schemeClr val="lt1"/>
              </a:buClr>
              <a:buSzPts val="1909"/>
              <a:buFont typeface="Arial"/>
              <a:buNone/>
              <a:defRPr b="0" i="0" sz="1909">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1" type="ftr"/>
          </p:nvPr>
        </p:nvSpPr>
        <p:spPr>
          <a:xfrm>
            <a:off x="4038600" y="6356351"/>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0" type="dt"/>
          </p:nvPr>
        </p:nvSpPr>
        <p:spPr>
          <a:xfrm>
            <a:off x="838200" y="6356351"/>
            <a:ext cx="2743200"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9637486" y="6356351"/>
            <a:ext cx="459015"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ontent">
  <p:cSld name="Title &amp; Content">
    <p:spTree>
      <p:nvGrpSpPr>
        <p:cNvPr id="221" name="Shape 221"/>
        <p:cNvGrpSpPr/>
        <p:nvPr/>
      </p:nvGrpSpPr>
      <p:grpSpPr>
        <a:xfrm>
          <a:off x="0" y="0"/>
          <a:ext cx="0" cy="0"/>
          <a:chOff x="0" y="0"/>
          <a:chExt cx="0" cy="0"/>
        </a:xfrm>
      </p:grpSpPr>
      <p:sp>
        <p:nvSpPr>
          <p:cNvPr id="222" name="Google Shape;222;p33"/>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3" name="Google Shape;223;p33"/>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6" name="Google Shape;226;p33"/>
          <p:cNvSpPr txBox="1"/>
          <p:nvPr>
            <p:ph idx="1" type="body"/>
          </p:nvPr>
        </p:nvSpPr>
        <p:spPr>
          <a:xfrm>
            <a:off x="499872" y="1316737"/>
            <a:ext cx="11353845" cy="40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type="obj">
  <p:cSld name="OBJECT">
    <p:spTree>
      <p:nvGrpSpPr>
        <p:cNvPr id="227" name="Shape 227"/>
        <p:cNvGrpSpPr/>
        <p:nvPr/>
      </p:nvGrpSpPr>
      <p:grpSpPr>
        <a:xfrm>
          <a:off x="0" y="0"/>
          <a:ext cx="0" cy="0"/>
          <a:chOff x="0" y="0"/>
          <a:chExt cx="0" cy="0"/>
        </a:xfrm>
      </p:grpSpPr>
      <p:sp>
        <p:nvSpPr>
          <p:cNvPr id="228" name="Google Shape;228;p34"/>
          <p:cNvSpPr txBox="1"/>
          <p:nvPr>
            <p:ph type="title"/>
          </p:nvPr>
        </p:nvSpPr>
        <p:spPr>
          <a:xfrm>
            <a:off x="838200" y="199496"/>
            <a:ext cx="10515600" cy="1109797"/>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lt1"/>
              </a:buClr>
              <a:buSzPts val="2500"/>
              <a:buFont typeface="Arial Black"/>
              <a:buNone/>
              <a:defRPr b="0" i="0" sz="250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34"/>
          <p:cNvSpPr txBox="1"/>
          <p:nvPr>
            <p:ph idx="1" type="body"/>
          </p:nvPr>
        </p:nvSpPr>
        <p:spPr>
          <a:xfrm>
            <a:off x="812800" y="1600201"/>
            <a:ext cx="10769600" cy="4525963"/>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560"/>
              </a:spcBef>
              <a:spcAft>
                <a:spcPts val="0"/>
              </a:spcAft>
              <a:buClr>
                <a:schemeClr val="dk1"/>
              </a:buClr>
              <a:buSzPts val="2800"/>
              <a:buChar char="•"/>
              <a:defRPr b="0" i="0">
                <a:solidFill>
                  <a:schemeClr val="dk1"/>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34"/>
          <p:cNvSpPr txBox="1"/>
          <p:nvPr>
            <p:ph idx="11" type="ftr"/>
          </p:nvPr>
        </p:nvSpPr>
        <p:spPr>
          <a:xfrm>
            <a:off x="4038600" y="6356351"/>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4"/>
          <p:cNvSpPr txBox="1"/>
          <p:nvPr>
            <p:ph idx="10" type="dt"/>
          </p:nvPr>
        </p:nvSpPr>
        <p:spPr>
          <a:xfrm>
            <a:off x="2058563" y="6356351"/>
            <a:ext cx="1522836" cy="36512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4"/>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pt-1">
  <p:cSld name="Title and Content_Opt-1">
    <p:bg>
      <p:bgPr>
        <a:solidFill>
          <a:srgbClr val="595959"/>
        </a:solidFill>
      </p:bgPr>
    </p:bg>
    <p:spTree>
      <p:nvGrpSpPr>
        <p:cNvPr id="233" name="Shape 233"/>
        <p:cNvGrpSpPr/>
        <p:nvPr/>
      </p:nvGrpSpPr>
      <p:grpSpPr>
        <a:xfrm>
          <a:off x="0" y="0"/>
          <a:ext cx="0" cy="0"/>
          <a:chOff x="0" y="0"/>
          <a:chExt cx="0" cy="0"/>
        </a:xfrm>
      </p:grpSpPr>
      <p:sp>
        <p:nvSpPr>
          <p:cNvPr id="234" name="Google Shape;234;p35"/>
          <p:cNvSpPr/>
          <p:nvPr/>
        </p:nvSpPr>
        <p:spPr>
          <a:xfrm>
            <a:off x="11426952" y="530352"/>
            <a:ext cx="310896" cy="31089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a:solidFill>
                <a:schemeClr val="lt1"/>
              </a:solidFill>
              <a:latin typeface="Open Sans"/>
              <a:ea typeface="Open Sans"/>
              <a:cs typeface="Open Sans"/>
              <a:sym typeface="Open Sans"/>
            </a:endParaRPr>
          </a:p>
        </p:txBody>
      </p:sp>
      <p:sp>
        <p:nvSpPr>
          <p:cNvPr id="235" name="Google Shape;235;p35"/>
          <p:cNvSpPr txBox="1"/>
          <p:nvPr/>
        </p:nvSpPr>
        <p:spPr>
          <a:xfrm>
            <a:off x="11426952" y="530352"/>
            <a:ext cx="310896" cy="31089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0" i="0" lang="en-US" sz="900">
                <a:solidFill>
                  <a:schemeClr val="lt1"/>
                </a:solidFill>
                <a:latin typeface="Open Sans"/>
                <a:ea typeface="Open Sans"/>
                <a:cs typeface="Open Sans"/>
                <a:sym typeface="Open Sans"/>
              </a:rPr>
              <a:t>‹#›</a:t>
            </a:fld>
            <a:endParaRPr b="0" i="0" sz="900">
              <a:solidFill>
                <a:schemeClr val="lt1"/>
              </a:solidFill>
              <a:latin typeface="Open Sans"/>
              <a:ea typeface="Open Sans"/>
              <a:cs typeface="Open Sans"/>
              <a:sym typeface="Open Sans"/>
            </a:endParaRPr>
          </a:p>
        </p:txBody>
      </p:sp>
      <p:sp>
        <p:nvSpPr>
          <p:cNvPr id="236" name="Google Shape;236;p35"/>
          <p:cNvSpPr/>
          <p:nvPr/>
        </p:nvSpPr>
        <p:spPr>
          <a:xfrm>
            <a:off x="0" y="1828800"/>
            <a:ext cx="12192000" cy="50292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7296">
          <p15:clr>
            <a:srgbClr val="FBAE40"/>
          </p15:clr>
        </p15:guide>
        <p15:guide id="4" pos="384">
          <p15:clr>
            <a:srgbClr val="FBAE40"/>
          </p15:clr>
        </p15:guide>
        <p15:guide id="5" orient="horz" pos="432">
          <p15:clr>
            <a:srgbClr val="FBAE40"/>
          </p15:clr>
        </p15:guide>
        <p15:guide id="6" orient="horz" pos="3888">
          <p15:clr>
            <a:srgbClr val="FBAE40"/>
          </p15:clr>
        </p15:guide>
        <p15:guide id="7" orient="horz" pos="1152">
          <p15:clr>
            <a:srgbClr val="FBAE40"/>
          </p15:clr>
        </p15:guide>
        <p15:guide id="8" orient="horz" pos="816">
          <p15:clr>
            <a:srgbClr val="FBAE40"/>
          </p15:clr>
        </p15:guide>
        <p15:guide id="9" orient="horz" pos="14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pt-2">
  <p:cSld name="Title and Content_Opt-2">
    <p:bg>
      <p:bgPr>
        <a:solidFill>
          <a:srgbClr val="595959"/>
        </a:solidFill>
      </p:bgPr>
    </p:bg>
    <p:spTree>
      <p:nvGrpSpPr>
        <p:cNvPr id="237" name="Shape 237"/>
        <p:cNvGrpSpPr/>
        <p:nvPr/>
      </p:nvGrpSpPr>
      <p:grpSpPr>
        <a:xfrm>
          <a:off x="0" y="0"/>
          <a:ext cx="0" cy="0"/>
          <a:chOff x="0" y="0"/>
          <a:chExt cx="0" cy="0"/>
        </a:xfrm>
      </p:grpSpPr>
      <p:sp>
        <p:nvSpPr>
          <p:cNvPr id="238" name="Google Shape;238;p36"/>
          <p:cNvSpPr/>
          <p:nvPr/>
        </p:nvSpPr>
        <p:spPr>
          <a:xfrm>
            <a:off x="11426952" y="530352"/>
            <a:ext cx="310896" cy="31089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a:solidFill>
                <a:schemeClr val="lt1"/>
              </a:solidFill>
              <a:latin typeface="Open Sans"/>
              <a:ea typeface="Open Sans"/>
              <a:cs typeface="Open Sans"/>
              <a:sym typeface="Open Sans"/>
            </a:endParaRPr>
          </a:p>
        </p:txBody>
      </p:sp>
      <p:sp>
        <p:nvSpPr>
          <p:cNvPr id="239" name="Google Shape;239;p36"/>
          <p:cNvSpPr txBox="1"/>
          <p:nvPr/>
        </p:nvSpPr>
        <p:spPr>
          <a:xfrm>
            <a:off x="11426952" y="530352"/>
            <a:ext cx="310896" cy="31089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0" i="0" lang="en-US" sz="900">
                <a:solidFill>
                  <a:schemeClr val="lt1"/>
                </a:solidFill>
                <a:latin typeface="Open Sans"/>
                <a:ea typeface="Open Sans"/>
                <a:cs typeface="Open Sans"/>
                <a:sym typeface="Open Sans"/>
              </a:rPr>
              <a:t>‹#›</a:t>
            </a:fld>
            <a:endParaRPr b="0" i="0" sz="900">
              <a:solidFill>
                <a:schemeClr val="lt1"/>
              </a:solidFill>
              <a:latin typeface="Open Sans"/>
              <a:ea typeface="Open Sans"/>
              <a:cs typeface="Open Sans"/>
              <a:sym typeface="Open Sans"/>
            </a:endParaRPr>
          </a:p>
        </p:txBody>
      </p:sp>
      <p:sp>
        <p:nvSpPr>
          <p:cNvPr id="240" name="Google Shape;240;p36"/>
          <p:cNvSpPr/>
          <p:nvPr/>
        </p:nvSpPr>
        <p:spPr>
          <a:xfrm>
            <a:off x="0" y="1143001"/>
            <a:ext cx="12192000" cy="5714999"/>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7296">
          <p15:clr>
            <a:srgbClr val="FBAE40"/>
          </p15:clr>
        </p15:guide>
        <p15:guide id="4" pos="384">
          <p15:clr>
            <a:srgbClr val="FBAE40"/>
          </p15:clr>
        </p15:guide>
        <p15:guide id="5" orient="horz" pos="432">
          <p15:clr>
            <a:srgbClr val="FBAE40"/>
          </p15:clr>
        </p15:guide>
        <p15:guide id="6" orient="horz" pos="3888">
          <p15:clr>
            <a:srgbClr val="FBAE40"/>
          </p15:clr>
        </p15:guide>
        <p15:guide id="7" orient="horz" pos="720">
          <p15:clr>
            <a:srgbClr val="FBAE40"/>
          </p15:clr>
        </p15:guide>
        <p15:guide id="8" orient="horz" pos="576">
          <p15:clr>
            <a:srgbClr val="FBAE40"/>
          </p15:clr>
        </p15:guide>
        <p15:guide id="9" orient="horz" pos="2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49" name="Shape 249"/>
        <p:cNvGrpSpPr/>
        <p:nvPr/>
      </p:nvGrpSpPr>
      <p:grpSpPr>
        <a:xfrm>
          <a:off x="0" y="0"/>
          <a:ext cx="0" cy="0"/>
          <a:chOff x="0" y="0"/>
          <a:chExt cx="0" cy="0"/>
        </a:xfrm>
      </p:grpSpPr>
      <p:sp>
        <p:nvSpPr>
          <p:cNvPr id="250" name="Google Shape;250;p38"/>
          <p:cNvSpPr txBox="1"/>
          <p:nvPr>
            <p:ph type="title"/>
          </p:nvPr>
        </p:nvSpPr>
        <p:spPr>
          <a:xfrm>
            <a:off x="832874" y="208391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3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3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8"/>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54" name="Google Shape;254;p38"/>
          <p:cNvSpPr txBox="1"/>
          <p:nvPr>
            <p:ph idx="1" type="body"/>
          </p:nvPr>
        </p:nvSpPr>
        <p:spPr>
          <a:xfrm>
            <a:off x="832874" y="4563340"/>
            <a:ext cx="8979343" cy="838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55" name="Shape 255"/>
        <p:cNvGrpSpPr/>
        <p:nvPr/>
      </p:nvGrpSpPr>
      <p:grpSpPr>
        <a:xfrm>
          <a:off x="0" y="0"/>
          <a:ext cx="0" cy="0"/>
          <a:chOff x="0" y="0"/>
          <a:chExt cx="0" cy="0"/>
        </a:xfrm>
      </p:grpSpPr>
      <p:sp>
        <p:nvSpPr>
          <p:cNvPr id="256" name="Google Shape;256;p39"/>
          <p:cNvSpPr/>
          <p:nvPr/>
        </p:nvSpPr>
        <p:spPr>
          <a:xfrm>
            <a:off x="0" y="6115051"/>
            <a:ext cx="12192000" cy="742949"/>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57" name="Google Shape;257;p39"/>
          <p:cNvSpPr txBox="1"/>
          <p:nvPr>
            <p:ph type="ctrTitle"/>
          </p:nvPr>
        </p:nvSpPr>
        <p:spPr>
          <a:xfrm>
            <a:off x="928255" y="441383"/>
            <a:ext cx="9144000"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5000"/>
              <a:buFont typeface="Arial"/>
              <a:buNone/>
              <a:defRPr sz="50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39"/>
          <p:cNvSpPr txBox="1"/>
          <p:nvPr>
            <p:ph idx="1" type="body"/>
          </p:nvPr>
        </p:nvSpPr>
        <p:spPr>
          <a:xfrm>
            <a:off x="928255" y="1313847"/>
            <a:ext cx="9144000" cy="3922296"/>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Centers for Medicare &amp; Medicaid Services" id="259" name="Google Shape;259;p39"/>
          <p:cNvPicPr preferRelativeResize="0"/>
          <p:nvPr/>
        </p:nvPicPr>
        <p:blipFill rotWithShape="1">
          <a:blip r:embed="rId2">
            <a:alphaModFix/>
          </a:blip>
          <a:srcRect b="0" l="0" r="0" t="0"/>
          <a:stretch/>
        </p:blipFill>
        <p:spPr>
          <a:xfrm>
            <a:off x="10674094" y="6249987"/>
            <a:ext cx="1359412" cy="473076"/>
          </a:xfrm>
          <a:prstGeom prst="rect">
            <a:avLst/>
          </a:prstGeom>
          <a:noFill/>
          <a:ln>
            <a:noFill/>
          </a:ln>
        </p:spPr>
      </p:pic>
      <p:sp>
        <p:nvSpPr>
          <p:cNvPr id="260" name="Google Shape;260;p39"/>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61" name="Google Shape;261;p3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39"/>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Arial"/>
                <a:ea typeface="Arial"/>
                <a:cs typeface="Arial"/>
                <a:sym typeface="Arial"/>
              </a:defRPr>
            </a:lvl1pPr>
            <a:lvl2pPr indent="0" lvl="1" marL="0" algn="l">
              <a:spcBef>
                <a:spcPts val="0"/>
              </a:spcBef>
              <a:buNone/>
              <a:defRPr sz="1200">
                <a:solidFill>
                  <a:schemeClr val="lt1"/>
                </a:solidFill>
                <a:latin typeface="Arial"/>
                <a:ea typeface="Arial"/>
                <a:cs typeface="Arial"/>
                <a:sym typeface="Arial"/>
              </a:defRPr>
            </a:lvl2pPr>
            <a:lvl3pPr indent="0" lvl="2" marL="0" algn="l">
              <a:spcBef>
                <a:spcPts val="0"/>
              </a:spcBef>
              <a:buNone/>
              <a:defRPr sz="1200">
                <a:solidFill>
                  <a:schemeClr val="lt1"/>
                </a:solidFill>
                <a:latin typeface="Arial"/>
                <a:ea typeface="Arial"/>
                <a:cs typeface="Arial"/>
                <a:sym typeface="Arial"/>
              </a:defRPr>
            </a:lvl3pPr>
            <a:lvl4pPr indent="0" lvl="3" marL="0" algn="l">
              <a:spcBef>
                <a:spcPts val="0"/>
              </a:spcBef>
              <a:buNone/>
              <a:defRPr sz="1200">
                <a:solidFill>
                  <a:schemeClr val="lt1"/>
                </a:solidFill>
                <a:latin typeface="Arial"/>
                <a:ea typeface="Arial"/>
                <a:cs typeface="Arial"/>
                <a:sym typeface="Arial"/>
              </a:defRPr>
            </a:lvl4pPr>
            <a:lvl5pPr indent="0" lvl="4" marL="0" algn="l">
              <a:spcBef>
                <a:spcPts val="0"/>
              </a:spcBef>
              <a:buNone/>
              <a:defRPr sz="1200">
                <a:solidFill>
                  <a:schemeClr val="lt1"/>
                </a:solidFill>
                <a:latin typeface="Arial"/>
                <a:ea typeface="Arial"/>
                <a:cs typeface="Arial"/>
                <a:sym typeface="Arial"/>
              </a:defRPr>
            </a:lvl5pPr>
            <a:lvl6pPr indent="0" lvl="5" marL="0" algn="l">
              <a:spcBef>
                <a:spcPts val="0"/>
              </a:spcBef>
              <a:buNone/>
              <a:defRPr sz="1200">
                <a:solidFill>
                  <a:schemeClr val="lt1"/>
                </a:solidFill>
                <a:latin typeface="Arial"/>
                <a:ea typeface="Arial"/>
                <a:cs typeface="Arial"/>
                <a:sym typeface="Arial"/>
              </a:defRPr>
            </a:lvl6pPr>
            <a:lvl7pPr indent="0" lvl="6" marL="0" algn="l">
              <a:spcBef>
                <a:spcPts val="0"/>
              </a:spcBef>
              <a:buNone/>
              <a:defRPr sz="1200">
                <a:solidFill>
                  <a:schemeClr val="lt1"/>
                </a:solidFill>
                <a:latin typeface="Arial"/>
                <a:ea typeface="Arial"/>
                <a:cs typeface="Arial"/>
                <a:sym typeface="Arial"/>
              </a:defRPr>
            </a:lvl7pPr>
            <a:lvl8pPr indent="0" lvl="7" marL="0" algn="l">
              <a:spcBef>
                <a:spcPts val="0"/>
              </a:spcBef>
              <a:buNone/>
              <a:defRPr sz="1200">
                <a:solidFill>
                  <a:schemeClr val="lt1"/>
                </a:solidFill>
                <a:latin typeface="Arial"/>
                <a:ea typeface="Arial"/>
                <a:cs typeface="Arial"/>
                <a:sym typeface="Arial"/>
              </a:defRPr>
            </a:lvl8pPr>
            <a:lvl9pPr indent="0" lvl="8" mar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264" name="Shape 264"/>
        <p:cNvGrpSpPr/>
        <p:nvPr/>
      </p:nvGrpSpPr>
      <p:grpSpPr>
        <a:xfrm>
          <a:off x="0" y="0"/>
          <a:ext cx="0" cy="0"/>
          <a:chOff x="0" y="0"/>
          <a:chExt cx="0" cy="0"/>
        </a:xfrm>
      </p:grpSpPr>
      <p:sp>
        <p:nvSpPr>
          <p:cNvPr id="265" name="Google Shape;265;p40"/>
          <p:cNvSpPr/>
          <p:nvPr/>
        </p:nvSpPr>
        <p:spPr>
          <a:xfrm>
            <a:off x="0" y="5507182"/>
            <a:ext cx="12192000" cy="1368425"/>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66" name="Google Shape;266;p40"/>
          <p:cNvSpPr txBox="1"/>
          <p:nvPr>
            <p:ph type="ctrTitle"/>
          </p:nvPr>
        </p:nvSpPr>
        <p:spPr>
          <a:xfrm>
            <a:off x="928255" y="441383"/>
            <a:ext cx="9877859"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5000"/>
              <a:buFont typeface="Arial"/>
              <a:buNone/>
              <a:defRPr sz="50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67" name="Google Shape;267;p40"/>
          <p:cNvPicPr preferRelativeResize="0"/>
          <p:nvPr/>
        </p:nvPicPr>
        <p:blipFill rotWithShape="1">
          <a:blip r:embed="rId2">
            <a:alphaModFix/>
          </a:blip>
          <a:srcRect b="0" l="0" r="0" t="0"/>
          <a:stretch/>
        </p:blipFill>
        <p:spPr>
          <a:xfrm>
            <a:off x="10096501" y="5871337"/>
            <a:ext cx="1841500" cy="640843"/>
          </a:xfrm>
          <a:prstGeom prst="rect">
            <a:avLst/>
          </a:prstGeom>
          <a:noFill/>
          <a:ln>
            <a:noFill/>
          </a:ln>
        </p:spPr>
      </p:pic>
      <p:sp>
        <p:nvSpPr>
          <p:cNvPr id="268" name="Google Shape;268;p40"/>
          <p:cNvSpPr/>
          <p:nvPr>
            <p:ph idx="2" type="tbl"/>
          </p:nvPr>
        </p:nvSpPr>
        <p:spPr>
          <a:xfrm>
            <a:off x="928689" y="1339851"/>
            <a:ext cx="9877425" cy="38242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9" name="Google Shape;269;p40"/>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70" name="Google Shape;270;p40"/>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4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0"/>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Arial"/>
                <a:ea typeface="Arial"/>
                <a:cs typeface="Arial"/>
                <a:sym typeface="Arial"/>
              </a:defRPr>
            </a:lvl1pPr>
            <a:lvl2pPr indent="0" lvl="1" marL="0" algn="l">
              <a:spcBef>
                <a:spcPts val="0"/>
              </a:spcBef>
              <a:buNone/>
              <a:defRPr sz="1200">
                <a:solidFill>
                  <a:schemeClr val="lt1"/>
                </a:solidFill>
                <a:latin typeface="Arial"/>
                <a:ea typeface="Arial"/>
                <a:cs typeface="Arial"/>
                <a:sym typeface="Arial"/>
              </a:defRPr>
            </a:lvl2pPr>
            <a:lvl3pPr indent="0" lvl="2" marL="0" algn="l">
              <a:spcBef>
                <a:spcPts val="0"/>
              </a:spcBef>
              <a:buNone/>
              <a:defRPr sz="1200">
                <a:solidFill>
                  <a:schemeClr val="lt1"/>
                </a:solidFill>
                <a:latin typeface="Arial"/>
                <a:ea typeface="Arial"/>
                <a:cs typeface="Arial"/>
                <a:sym typeface="Arial"/>
              </a:defRPr>
            </a:lvl3pPr>
            <a:lvl4pPr indent="0" lvl="3" marL="0" algn="l">
              <a:spcBef>
                <a:spcPts val="0"/>
              </a:spcBef>
              <a:buNone/>
              <a:defRPr sz="1200">
                <a:solidFill>
                  <a:schemeClr val="lt1"/>
                </a:solidFill>
                <a:latin typeface="Arial"/>
                <a:ea typeface="Arial"/>
                <a:cs typeface="Arial"/>
                <a:sym typeface="Arial"/>
              </a:defRPr>
            </a:lvl4pPr>
            <a:lvl5pPr indent="0" lvl="4" marL="0" algn="l">
              <a:spcBef>
                <a:spcPts val="0"/>
              </a:spcBef>
              <a:buNone/>
              <a:defRPr sz="1200">
                <a:solidFill>
                  <a:schemeClr val="lt1"/>
                </a:solidFill>
                <a:latin typeface="Arial"/>
                <a:ea typeface="Arial"/>
                <a:cs typeface="Arial"/>
                <a:sym typeface="Arial"/>
              </a:defRPr>
            </a:lvl5pPr>
            <a:lvl6pPr indent="0" lvl="5" marL="0" algn="l">
              <a:spcBef>
                <a:spcPts val="0"/>
              </a:spcBef>
              <a:buNone/>
              <a:defRPr sz="1200">
                <a:solidFill>
                  <a:schemeClr val="lt1"/>
                </a:solidFill>
                <a:latin typeface="Arial"/>
                <a:ea typeface="Arial"/>
                <a:cs typeface="Arial"/>
                <a:sym typeface="Arial"/>
              </a:defRPr>
            </a:lvl6pPr>
            <a:lvl7pPr indent="0" lvl="6" marL="0" algn="l">
              <a:spcBef>
                <a:spcPts val="0"/>
              </a:spcBef>
              <a:buNone/>
              <a:defRPr sz="1200">
                <a:solidFill>
                  <a:schemeClr val="lt1"/>
                </a:solidFill>
                <a:latin typeface="Arial"/>
                <a:ea typeface="Arial"/>
                <a:cs typeface="Arial"/>
                <a:sym typeface="Arial"/>
              </a:defRPr>
            </a:lvl7pPr>
            <a:lvl8pPr indent="0" lvl="7" marL="0" algn="l">
              <a:spcBef>
                <a:spcPts val="0"/>
              </a:spcBef>
              <a:buNone/>
              <a:defRPr sz="1200">
                <a:solidFill>
                  <a:schemeClr val="lt1"/>
                </a:solidFill>
                <a:latin typeface="Arial"/>
                <a:ea typeface="Arial"/>
                <a:cs typeface="Arial"/>
                <a:sym typeface="Arial"/>
              </a:defRPr>
            </a:lvl8pPr>
            <a:lvl9pPr indent="0" lvl="8" mar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273" name="Shape 273"/>
        <p:cNvGrpSpPr/>
        <p:nvPr/>
      </p:nvGrpSpPr>
      <p:grpSpPr>
        <a:xfrm>
          <a:off x="0" y="0"/>
          <a:ext cx="0" cy="0"/>
          <a:chOff x="0" y="0"/>
          <a:chExt cx="0" cy="0"/>
        </a:xfrm>
      </p:grpSpPr>
      <p:sp>
        <p:nvSpPr>
          <p:cNvPr id="274" name="Google Shape;274;p41"/>
          <p:cNvSpPr/>
          <p:nvPr/>
        </p:nvSpPr>
        <p:spPr>
          <a:xfrm>
            <a:off x="0" y="5507182"/>
            <a:ext cx="12192000" cy="1368425"/>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75" name="Google Shape;275;p41"/>
          <p:cNvSpPr txBox="1"/>
          <p:nvPr>
            <p:ph type="ctrTitle"/>
          </p:nvPr>
        </p:nvSpPr>
        <p:spPr>
          <a:xfrm>
            <a:off x="928255" y="441383"/>
            <a:ext cx="9877859"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5000"/>
              <a:buFont typeface="Arial"/>
              <a:buNone/>
              <a:defRPr sz="50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76" name="Google Shape;276;p41"/>
          <p:cNvPicPr preferRelativeResize="0"/>
          <p:nvPr/>
        </p:nvPicPr>
        <p:blipFill rotWithShape="1">
          <a:blip r:embed="rId2">
            <a:alphaModFix/>
          </a:blip>
          <a:srcRect b="0" l="0" r="0" t="0"/>
          <a:stretch/>
        </p:blipFill>
        <p:spPr>
          <a:xfrm>
            <a:off x="10096501" y="5871337"/>
            <a:ext cx="1841500" cy="640843"/>
          </a:xfrm>
          <a:prstGeom prst="rect">
            <a:avLst/>
          </a:prstGeom>
          <a:noFill/>
          <a:ln>
            <a:noFill/>
          </a:ln>
        </p:spPr>
      </p:pic>
      <p:sp>
        <p:nvSpPr>
          <p:cNvPr id="277" name="Google Shape;277;p41"/>
          <p:cNvSpPr/>
          <p:nvPr>
            <p:ph idx="2" type="pic"/>
          </p:nvPr>
        </p:nvSpPr>
        <p:spPr>
          <a:xfrm>
            <a:off x="929218" y="1309036"/>
            <a:ext cx="3369733" cy="4041897"/>
          </a:xfrm>
          <a:prstGeom prst="rect">
            <a:avLst/>
          </a:prstGeom>
          <a:noFill/>
          <a:ln>
            <a:noFill/>
          </a:ln>
        </p:spPr>
      </p:sp>
      <p:sp>
        <p:nvSpPr>
          <p:cNvPr id="278" name="Google Shape;278;p41"/>
          <p:cNvSpPr txBox="1"/>
          <p:nvPr>
            <p:ph idx="1" type="body"/>
          </p:nvPr>
        </p:nvSpPr>
        <p:spPr>
          <a:xfrm>
            <a:off x="4453467" y="1308101"/>
            <a:ext cx="6352117" cy="404283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9" name="Google Shape;279;p41"/>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80" name="Google Shape;280;p4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4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41"/>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Arial"/>
                <a:ea typeface="Arial"/>
                <a:cs typeface="Arial"/>
                <a:sym typeface="Arial"/>
              </a:defRPr>
            </a:lvl1pPr>
            <a:lvl2pPr indent="0" lvl="1" marL="0" algn="l">
              <a:spcBef>
                <a:spcPts val="0"/>
              </a:spcBef>
              <a:buNone/>
              <a:defRPr sz="1200">
                <a:solidFill>
                  <a:schemeClr val="lt1"/>
                </a:solidFill>
                <a:latin typeface="Arial"/>
                <a:ea typeface="Arial"/>
                <a:cs typeface="Arial"/>
                <a:sym typeface="Arial"/>
              </a:defRPr>
            </a:lvl2pPr>
            <a:lvl3pPr indent="0" lvl="2" marL="0" algn="l">
              <a:spcBef>
                <a:spcPts val="0"/>
              </a:spcBef>
              <a:buNone/>
              <a:defRPr sz="1200">
                <a:solidFill>
                  <a:schemeClr val="lt1"/>
                </a:solidFill>
                <a:latin typeface="Arial"/>
                <a:ea typeface="Arial"/>
                <a:cs typeface="Arial"/>
                <a:sym typeface="Arial"/>
              </a:defRPr>
            </a:lvl3pPr>
            <a:lvl4pPr indent="0" lvl="3" marL="0" algn="l">
              <a:spcBef>
                <a:spcPts val="0"/>
              </a:spcBef>
              <a:buNone/>
              <a:defRPr sz="1200">
                <a:solidFill>
                  <a:schemeClr val="lt1"/>
                </a:solidFill>
                <a:latin typeface="Arial"/>
                <a:ea typeface="Arial"/>
                <a:cs typeface="Arial"/>
                <a:sym typeface="Arial"/>
              </a:defRPr>
            </a:lvl4pPr>
            <a:lvl5pPr indent="0" lvl="4" marL="0" algn="l">
              <a:spcBef>
                <a:spcPts val="0"/>
              </a:spcBef>
              <a:buNone/>
              <a:defRPr sz="1200">
                <a:solidFill>
                  <a:schemeClr val="lt1"/>
                </a:solidFill>
                <a:latin typeface="Arial"/>
                <a:ea typeface="Arial"/>
                <a:cs typeface="Arial"/>
                <a:sym typeface="Arial"/>
              </a:defRPr>
            </a:lvl5pPr>
            <a:lvl6pPr indent="0" lvl="5" marL="0" algn="l">
              <a:spcBef>
                <a:spcPts val="0"/>
              </a:spcBef>
              <a:buNone/>
              <a:defRPr sz="1200">
                <a:solidFill>
                  <a:schemeClr val="lt1"/>
                </a:solidFill>
                <a:latin typeface="Arial"/>
                <a:ea typeface="Arial"/>
                <a:cs typeface="Arial"/>
                <a:sym typeface="Arial"/>
              </a:defRPr>
            </a:lvl6pPr>
            <a:lvl7pPr indent="0" lvl="6" marL="0" algn="l">
              <a:spcBef>
                <a:spcPts val="0"/>
              </a:spcBef>
              <a:buNone/>
              <a:defRPr sz="1200">
                <a:solidFill>
                  <a:schemeClr val="lt1"/>
                </a:solidFill>
                <a:latin typeface="Arial"/>
                <a:ea typeface="Arial"/>
                <a:cs typeface="Arial"/>
                <a:sym typeface="Arial"/>
              </a:defRPr>
            </a:lvl7pPr>
            <a:lvl8pPr indent="0" lvl="7" marL="0" algn="l">
              <a:spcBef>
                <a:spcPts val="0"/>
              </a:spcBef>
              <a:buNone/>
              <a:defRPr sz="1200">
                <a:solidFill>
                  <a:schemeClr val="lt1"/>
                </a:solidFill>
                <a:latin typeface="Arial"/>
                <a:ea typeface="Arial"/>
                <a:cs typeface="Arial"/>
                <a:sym typeface="Arial"/>
              </a:defRPr>
            </a:lvl8pPr>
            <a:lvl9pPr indent="0" lvl="8" mar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p:cSld name="Text box">
    <p:spTree>
      <p:nvGrpSpPr>
        <p:cNvPr id="283" name="Shape 283"/>
        <p:cNvGrpSpPr/>
        <p:nvPr/>
      </p:nvGrpSpPr>
      <p:grpSpPr>
        <a:xfrm>
          <a:off x="0" y="0"/>
          <a:ext cx="0" cy="0"/>
          <a:chOff x="0" y="0"/>
          <a:chExt cx="0" cy="0"/>
        </a:xfrm>
      </p:grpSpPr>
      <p:sp>
        <p:nvSpPr>
          <p:cNvPr id="284" name="Google Shape;284;p42"/>
          <p:cNvSpPr txBox="1"/>
          <p:nvPr>
            <p:ph type="title"/>
          </p:nvPr>
        </p:nvSpPr>
        <p:spPr>
          <a:xfrm>
            <a:off x="231648" y="241013"/>
            <a:ext cx="11684000" cy="2923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42"/>
          <p:cNvSpPr txBox="1"/>
          <p:nvPr>
            <p:ph idx="1" type="body"/>
          </p:nvPr>
        </p:nvSpPr>
        <p:spPr>
          <a:xfrm>
            <a:off x="812800" y="1066802"/>
            <a:ext cx="3869008" cy="1323439"/>
          </a:xfrm>
          <a:prstGeom prst="rect">
            <a:avLst/>
          </a:prstGeom>
          <a:noFill/>
          <a:ln>
            <a:noFill/>
          </a:ln>
        </p:spPr>
        <p:txBody>
          <a:bodyPr anchorCtr="0" anchor="t" bIns="45700" lIns="91425" spcFirstLastPara="1" rIns="91425" wrap="square" tIns="45700">
            <a:sp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94" name="Shape 294"/>
        <p:cNvGrpSpPr/>
        <p:nvPr/>
      </p:nvGrpSpPr>
      <p:grpSpPr>
        <a:xfrm>
          <a:off x="0" y="0"/>
          <a:ext cx="0" cy="0"/>
          <a:chOff x="0" y="0"/>
          <a:chExt cx="0" cy="0"/>
        </a:xfrm>
      </p:grpSpPr>
      <p:sp>
        <p:nvSpPr>
          <p:cNvPr id="295" name="Google Shape;295;p44"/>
          <p:cNvSpPr txBox="1"/>
          <p:nvPr>
            <p:ph type="title"/>
          </p:nvPr>
        </p:nvSpPr>
        <p:spPr>
          <a:xfrm>
            <a:off x="832874" y="208391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6" name="Google Shape;296;p44"/>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97" name="Google Shape;297;p44"/>
          <p:cNvSpPr txBox="1"/>
          <p:nvPr>
            <p:ph idx="1" type="body"/>
          </p:nvPr>
        </p:nvSpPr>
        <p:spPr>
          <a:xfrm>
            <a:off x="832874" y="4563340"/>
            <a:ext cx="8979343" cy="838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8" name="Google Shape;298;p44"/>
          <p:cNvSpPr txBox="1"/>
          <p:nvPr/>
        </p:nvSpPr>
        <p:spPr>
          <a:xfrm>
            <a:off x="60613" y="5679243"/>
            <a:ext cx="981911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INFORMATION NOT RELEASABLE TO THE PUBLIC UNLESS AUTHORIZED BY LAW: </a:t>
            </a:r>
            <a:r>
              <a:rPr b="0" lang="en-US" sz="1200">
                <a:solidFill>
                  <a:schemeClr val="lt1"/>
                </a:solidFill>
                <a:latin typeface="Calibri"/>
                <a:ea typeface="Calibri"/>
                <a:cs typeface="Calibri"/>
                <a:sym typeface="Calibri"/>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a:p>
        </p:txBody>
      </p:sp>
      <p:sp>
        <p:nvSpPr>
          <p:cNvPr id="299" name="Google Shape;299;p44"/>
          <p:cNvSpPr txBox="1"/>
          <p:nvPr>
            <p:ph idx="10" type="dt"/>
          </p:nvPr>
        </p:nvSpPr>
        <p:spPr>
          <a:xfrm>
            <a:off x="332859" y="6325774"/>
            <a:ext cx="5048436"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bg>
      <p:bgPr>
        <a:solidFill>
          <a:srgbClr val="004986"/>
        </a:solidFill>
      </p:bgPr>
    </p:bg>
    <p:spTree>
      <p:nvGrpSpPr>
        <p:cNvPr id="32" name="Shape 32"/>
        <p:cNvGrpSpPr/>
        <p:nvPr/>
      </p:nvGrpSpPr>
      <p:grpSpPr>
        <a:xfrm>
          <a:off x="0" y="0"/>
          <a:ext cx="0" cy="0"/>
          <a:chOff x="0" y="0"/>
          <a:chExt cx="0" cy="0"/>
        </a:xfrm>
      </p:grpSpPr>
      <p:sp>
        <p:nvSpPr>
          <p:cNvPr id="33" name="Google Shape;33;p5"/>
          <p:cNvSpPr txBox="1"/>
          <p:nvPr>
            <p:ph type="ctrTitle"/>
          </p:nvPr>
        </p:nvSpPr>
        <p:spPr>
          <a:xfrm>
            <a:off x="1524000" y="3056476"/>
            <a:ext cx="9144000"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3200"/>
              <a:buFont typeface="Arial"/>
              <a:buNone/>
              <a:defRPr b="1" sz="32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4" name="Google Shape;34;p5"/>
          <p:cNvPicPr preferRelativeResize="0"/>
          <p:nvPr/>
        </p:nvPicPr>
        <p:blipFill rotWithShape="1">
          <a:blip r:embed="rId2">
            <a:alphaModFix/>
          </a:blip>
          <a:srcRect b="0" l="0" r="0" t="0"/>
          <a:stretch/>
        </p:blipFill>
        <p:spPr>
          <a:xfrm>
            <a:off x="10096502" y="5871337"/>
            <a:ext cx="1841500" cy="640843"/>
          </a:xfrm>
          <a:prstGeom prst="rect">
            <a:avLst/>
          </a:prstGeom>
          <a:noFill/>
          <a:ln>
            <a:noFill/>
          </a:ln>
        </p:spPr>
      </p:pic>
      <p:sp>
        <p:nvSpPr>
          <p:cNvPr id="35" name="Google Shape;35;p5"/>
          <p:cNvSpPr txBox="1"/>
          <p:nvPr>
            <p:ph idx="12" type="sldNum"/>
          </p:nvPr>
        </p:nvSpPr>
        <p:spPr>
          <a:xfrm>
            <a:off x="4724400" y="6191396"/>
            <a:ext cx="27432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200"/>
              <a:buFont typeface="Arial"/>
              <a:buNone/>
              <a:defRPr b="0" i="0" sz="12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300" name="Shape 300"/>
        <p:cNvGrpSpPr/>
        <p:nvPr/>
      </p:nvGrpSpPr>
      <p:grpSpPr>
        <a:xfrm>
          <a:off x="0" y="0"/>
          <a:ext cx="0" cy="0"/>
          <a:chOff x="0" y="0"/>
          <a:chExt cx="0" cy="0"/>
        </a:xfrm>
      </p:grpSpPr>
      <p:sp>
        <p:nvSpPr>
          <p:cNvPr id="301" name="Google Shape;301;p45"/>
          <p:cNvSpPr/>
          <p:nvPr/>
        </p:nvSpPr>
        <p:spPr>
          <a:xfrm>
            <a:off x="0" y="6115051"/>
            <a:ext cx="12192000" cy="742949"/>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302" name="Google Shape;302;p45"/>
          <p:cNvSpPr txBox="1"/>
          <p:nvPr>
            <p:ph type="ctrTitle"/>
          </p:nvPr>
        </p:nvSpPr>
        <p:spPr>
          <a:xfrm>
            <a:off x="355145" y="174197"/>
            <a:ext cx="9144000" cy="598535"/>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3600"/>
              <a:buFont typeface="Arial"/>
              <a:buNone/>
              <a:defRPr b="1" sz="36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45"/>
          <p:cNvSpPr txBox="1"/>
          <p:nvPr>
            <p:ph idx="1" type="body"/>
          </p:nvPr>
        </p:nvSpPr>
        <p:spPr>
          <a:xfrm>
            <a:off x="355145" y="1021796"/>
            <a:ext cx="11177886" cy="484221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Centers for Medicare &amp; Medicaid Services" id="304" name="Google Shape;304;p45"/>
          <p:cNvPicPr preferRelativeResize="0"/>
          <p:nvPr/>
        </p:nvPicPr>
        <p:blipFill rotWithShape="1">
          <a:blip r:embed="rId2">
            <a:alphaModFix/>
          </a:blip>
          <a:srcRect b="0" l="0" r="0" t="0"/>
          <a:stretch/>
        </p:blipFill>
        <p:spPr>
          <a:xfrm>
            <a:off x="10764131" y="6268763"/>
            <a:ext cx="1359412" cy="473076"/>
          </a:xfrm>
          <a:prstGeom prst="rect">
            <a:avLst/>
          </a:prstGeom>
          <a:noFill/>
          <a:ln>
            <a:noFill/>
          </a:ln>
        </p:spPr>
      </p:pic>
      <p:sp>
        <p:nvSpPr>
          <p:cNvPr id="305" name="Google Shape;305;p45"/>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06" name="Google Shape;306;p45"/>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Arial"/>
                <a:ea typeface="Arial"/>
                <a:cs typeface="Arial"/>
                <a:sym typeface="Arial"/>
              </a:defRPr>
            </a:lvl1pPr>
            <a:lvl2pPr indent="0" lvl="1" marL="0" algn="l">
              <a:spcBef>
                <a:spcPts val="0"/>
              </a:spcBef>
              <a:buNone/>
              <a:defRPr sz="1200">
                <a:solidFill>
                  <a:schemeClr val="lt1"/>
                </a:solidFill>
                <a:latin typeface="Arial"/>
                <a:ea typeface="Arial"/>
                <a:cs typeface="Arial"/>
                <a:sym typeface="Arial"/>
              </a:defRPr>
            </a:lvl2pPr>
            <a:lvl3pPr indent="0" lvl="2" marL="0" algn="l">
              <a:spcBef>
                <a:spcPts val="0"/>
              </a:spcBef>
              <a:buNone/>
              <a:defRPr sz="1200">
                <a:solidFill>
                  <a:schemeClr val="lt1"/>
                </a:solidFill>
                <a:latin typeface="Arial"/>
                <a:ea typeface="Arial"/>
                <a:cs typeface="Arial"/>
                <a:sym typeface="Arial"/>
              </a:defRPr>
            </a:lvl3pPr>
            <a:lvl4pPr indent="0" lvl="3" marL="0" algn="l">
              <a:spcBef>
                <a:spcPts val="0"/>
              </a:spcBef>
              <a:buNone/>
              <a:defRPr sz="1200">
                <a:solidFill>
                  <a:schemeClr val="lt1"/>
                </a:solidFill>
                <a:latin typeface="Arial"/>
                <a:ea typeface="Arial"/>
                <a:cs typeface="Arial"/>
                <a:sym typeface="Arial"/>
              </a:defRPr>
            </a:lvl4pPr>
            <a:lvl5pPr indent="0" lvl="4" marL="0" algn="l">
              <a:spcBef>
                <a:spcPts val="0"/>
              </a:spcBef>
              <a:buNone/>
              <a:defRPr sz="1200">
                <a:solidFill>
                  <a:schemeClr val="lt1"/>
                </a:solidFill>
                <a:latin typeface="Arial"/>
                <a:ea typeface="Arial"/>
                <a:cs typeface="Arial"/>
                <a:sym typeface="Arial"/>
              </a:defRPr>
            </a:lvl5pPr>
            <a:lvl6pPr indent="0" lvl="5" marL="0" algn="l">
              <a:spcBef>
                <a:spcPts val="0"/>
              </a:spcBef>
              <a:buNone/>
              <a:defRPr sz="1200">
                <a:solidFill>
                  <a:schemeClr val="lt1"/>
                </a:solidFill>
                <a:latin typeface="Arial"/>
                <a:ea typeface="Arial"/>
                <a:cs typeface="Arial"/>
                <a:sym typeface="Arial"/>
              </a:defRPr>
            </a:lvl6pPr>
            <a:lvl7pPr indent="0" lvl="6" marL="0" algn="l">
              <a:spcBef>
                <a:spcPts val="0"/>
              </a:spcBef>
              <a:buNone/>
              <a:defRPr sz="1200">
                <a:solidFill>
                  <a:schemeClr val="lt1"/>
                </a:solidFill>
                <a:latin typeface="Arial"/>
                <a:ea typeface="Arial"/>
                <a:cs typeface="Arial"/>
                <a:sym typeface="Arial"/>
              </a:defRPr>
            </a:lvl7pPr>
            <a:lvl8pPr indent="0" lvl="7" marL="0" algn="l">
              <a:spcBef>
                <a:spcPts val="0"/>
              </a:spcBef>
              <a:buNone/>
              <a:defRPr sz="1200">
                <a:solidFill>
                  <a:schemeClr val="lt1"/>
                </a:solidFill>
                <a:latin typeface="Arial"/>
                <a:ea typeface="Arial"/>
                <a:cs typeface="Arial"/>
                <a:sym typeface="Arial"/>
              </a:defRPr>
            </a:lvl8pPr>
            <a:lvl9pPr indent="0" lvl="8" mar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07" name="Google Shape;307;p45"/>
          <p:cNvSpPr txBox="1"/>
          <p:nvPr/>
        </p:nvSpPr>
        <p:spPr>
          <a:xfrm>
            <a:off x="3944152" y="6408874"/>
            <a:ext cx="5486400" cy="486833"/>
          </a:xfrm>
          <a:prstGeom prst="rect">
            <a:avLst/>
          </a:prstGeom>
          <a:noFill/>
          <a:ln>
            <a:noFill/>
          </a:ln>
        </p:spPr>
        <p:txBody>
          <a:bodyPr anchorCtr="0" anchor="ctr" bIns="60950" lIns="121900" spcFirstLastPara="1" rIns="121900" wrap="square" tIns="60950">
            <a:noAutofit/>
          </a:bodyPr>
          <a:lstStyle/>
          <a:p>
            <a:pPr indent="0" lvl="0" marL="0" marR="0" rtl="0" algn="l">
              <a:spcBef>
                <a:spcPts val="0"/>
              </a:spcBef>
              <a:spcAft>
                <a:spcPts val="0"/>
              </a:spcAft>
              <a:buNone/>
            </a:pPr>
            <a:r>
              <a:t/>
            </a:r>
            <a:endParaRPr sz="933">
              <a:solidFill>
                <a:schemeClr val="lt1"/>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308" name="Shape 308"/>
        <p:cNvGrpSpPr/>
        <p:nvPr/>
      </p:nvGrpSpPr>
      <p:grpSpPr>
        <a:xfrm>
          <a:off x="0" y="0"/>
          <a:ext cx="0" cy="0"/>
          <a:chOff x="0" y="0"/>
          <a:chExt cx="0" cy="0"/>
        </a:xfrm>
      </p:grpSpPr>
      <p:sp>
        <p:nvSpPr>
          <p:cNvPr id="309" name="Google Shape;309;p46"/>
          <p:cNvSpPr/>
          <p:nvPr/>
        </p:nvSpPr>
        <p:spPr>
          <a:xfrm>
            <a:off x="0" y="5507182"/>
            <a:ext cx="12192000" cy="1368425"/>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310" name="Google Shape;310;p46"/>
          <p:cNvSpPr txBox="1"/>
          <p:nvPr>
            <p:ph type="ctrTitle"/>
          </p:nvPr>
        </p:nvSpPr>
        <p:spPr>
          <a:xfrm>
            <a:off x="928255" y="441383"/>
            <a:ext cx="9877859"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5000"/>
              <a:buFont typeface="Arial"/>
              <a:buNone/>
              <a:defRPr sz="50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11" name="Google Shape;311;p46"/>
          <p:cNvPicPr preferRelativeResize="0"/>
          <p:nvPr/>
        </p:nvPicPr>
        <p:blipFill rotWithShape="1">
          <a:blip r:embed="rId2">
            <a:alphaModFix/>
          </a:blip>
          <a:srcRect b="0" l="0" r="0" t="0"/>
          <a:stretch/>
        </p:blipFill>
        <p:spPr>
          <a:xfrm>
            <a:off x="10096501" y="5871337"/>
            <a:ext cx="1841500" cy="640843"/>
          </a:xfrm>
          <a:prstGeom prst="rect">
            <a:avLst/>
          </a:prstGeom>
          <a:noFill/>
          <a:ln>
            <a:noFill/>
          </a:ln>
        </p:spPr>
      </p:pic>
      <p:sp>
        <p:nvSpPr>
          <p:cNvPr id="312" name="Google Shape;312;p46"/>
          <p:cNvSpPr/>
          <p:nvPr>
            <p:ph idx="2" type="tbl"/>
          </p:nvPr>
        </p:nvSpPr>
        <p:spPr>
          <a:xfrm>
            <a:off x="928689" y="1339851"/>
            <a:ext cx="9877425" cy="38242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3" name="Google Shape;313;p46"/>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14" name="Google Shape;314;p4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4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6" name="Google Shape;316;p46"/>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Arial"/>
                <a:ea typeface="Arial"/>
                <a:cs typeface="Arial"/>
                <a:sym typeface="Arial"/>
              </a:defRPr>
            </a:lvl1pPr>
            <a:lvl2pPr indent="0" lvl="1" marL="0" algn="l">
              <a:spcBef>
                <a:spcPts val="0"/>
              </a:spcBef>
              <a:buNone/>
              <a:defRPr sz="1200">
                <a:solidFill>
                  <a:schemeClr val="lt1"/>
                </a:solidFill>
                <a:latin typeface="Arial"/>
                <a:ea typeface="Arial"/>
                <a:cs typeface="Arial"/>
                <a:sym typeface="Arial"/>
              </a:defRPr>
            </a:lvl2pPr>
            <a:lvl3pPr indent="0" lvl="2" marL="0" algn="l">
              <a:spcBef>
                <a:spcPts val="0"/>
              </a:spcBef>
              <a:buNone/>
              <a:defRPr sz="1200">
                <a:solidFill>
                  <a:schemeClr val="lt1"/>
                </a:solidFill>
                <a:latin typeface="Arial"/>
                <a:ea typeface="Arial"/>
                <a:cs typeface="Arial"/>
                <a:sym typeface="Arial"/>
              </a:defRPr>
            </a:lvl3pPr>
            <a:lvl4pPr indent="0" lvl="3" marL="0" algn="l">
              <a:spcBef>
                <a:spcPts val="0"/>
              </a:spcBef>
              <a:buNone/>
              <a:defRPr sz="1200">
                <a:solidFill>
                  <a:schemeClr val="lt1"/>
                </a:solidFill>
                <a:latin typeface="Arial"/>
                <a:ea typeface="Arial"/>
                <a:cs typeface="Arial"/>
                <a:sym typeface="Arial"/>
              </a:defRPr>
            </a:lvl4pPr>
            <a:lvl5pPr indent="0" lvl="4" marL="0" algn="l">
              <a:spcBef>
                <a:spcPts val="0"/>
              </a:spcBef>
              <a:buNone/>
              <a:defRPr sz="1200">
                <a:solidFill>
                  <a:schemeClr val="lt1"/>
                </a:solidFill>
                <a:latin typeface="Arial"/>
                <a:ea typeface="Arial"/>
                <a:cs typeface="Arial"/>
                <a:sym typeface="Arial"/>
              </a:defRPr>
            </a:lvl5pPr>
            <a:lvl6pPr indent="0" lvl="5" marL="0" algn="l">
              <a:spcBef>
                <a:spcPts val="0"/>
              </a:spcBef>
              <a:buNone/>
              <a:defRPr sz="1200">
                <a:solidFill>
                  <a:schemeClr val="lt1"/>
                </a:solidFill>
                <a:latin typeface="Arial"/>
                <a:ea typeface="Arial"/>
                <a:cs typeface="Arial"/>
                <a:sym typeface="Arial"/>
              </a:defRPr>
            </a:lvl6pPr>
            <a:lvl7pPr indent="0" lvl="6" marL="0" algn="l">
              <a:spcBef>
                <a:spcPts val="0"/>
              </a:spcBef>
              <a:buNone/>
              <a:defRPr sz="1200">
                <a:solidFill>
                  <a:schemeClr val="lt1"/>
                </a:solidFill>
                <a:latin typeface="Arial"/>
                <a:ea typeface="Arial"/>
                <a:cs typeface="Arial"/>
                <a:sym typeface="Arial"/>
              </a:defRPr>
            </a:lvl7pPr>
            <a:lvl8pPr indent="0" lvl="7" marL="0" algn="l">
              <a:spcBef>
                <a:spcPts val="0"/>
              </a:spcBef>
              <a:buNone/>
              <a:defRPr sz="1200">
                <a:solidFill>
                  <a:schemeClr val="lt1"/>
                </a:solidFill>
                <a:latin typeface="Arial"/>
                <a:ea typeface="Arial"/>
                <a:cs typeface="Arial"/>
                <a:sym typeface="Arial"/>
              </a:defRPr>
            </a:lvl8pPr>
            <a:lvl9pPr indent="0" lvl="8" mar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317" name="Shape 317"/>
        <p:cNvGrpSpPr/>
        <p:nvPr/>
      </p:nvGrpSpPr>
      <p:grpSpPr>
        <a:xfrm>
          <a:off x="0" y="0"/>
          <a:ext cx="0" cy="0"/>
          <a:chOff x="0" y="0"/>
          <a:chExt cx="0" cy="0"/>
        </a:xfrm>
      </p:grpSpPr>
      <p:sp>
        <p:nvSpPr>
          <p:cNvPr id="318" name="Google Shape;318;p47"/>
          <p:cNvSpPr/>
          <p:nvPr/>
        </p:nvSpPr>
        <p:spPr>
          <a:xfrm>
            <a:off x="0" y="5507182"/>
            <a:ext cx="12192000" cy="1368425"/>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319" name="Google Shape;319;p47"/>
          <p:cNvSpPr txBox="1"/>
          <p:nvPr>
            <p:ph type="ctrTitle"/>
          </p:nvPr>
        </p:nvSpPr>
        <p:spPr>
          <a:xfrm>
            <a:off x="928255" y="441383"/>
            <a:ext cx="9877859"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5000"/>
              <a:buFont typeface="Arial"/>
              <a:buNone/>
              <a:defRPr sz="50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20" name="Google Shape;320;p47"/>
          <p:cNvPicPr preferRelativeResize="0"/>
          <p:nvPr/>
        </p:nvPicPr>
        <p:blipFill rotWithShape="1">
          <a:blip r:embed="rId2">
            <a:alphaModFix/>
          </a:blip>
          <a:srcRect b="0" l="0" r="0" t="0"/>
          <a:stretch/>
        </p:blipFill>
        <p:spPr>
          <a:xfrm>
            <a:off x="10096501" y="5871337"/>
            <a:ext cx="1841500" cy="640843"/>
          </a:xfrm>
          <a:prstGeom prst="rect">
            <a:avLst/>
          </a:prstGeom>
          <a:noFill/>
          <a:ln>
            <a:noFill/>
          </a:ln>
        </p:spPr>
      </p:pic>
      <p:sp>
        <p:nvSpPr>
          <p:cNvPr id="321" name="Google Shape;321;p47"/>
          <p:cNvSpPr/>
          <p:nvPr>
            <p:ph idx="2" type="pic"/>
          </p:nvPr>
        </p:nvSpPr>
        <p:spPr>
          <a:xfrm>
            <a:off x="929218" y="1309036"/>
            <a:ext cx="3369733" cy="4041897"/>
          </a:xfrm>
          <a:prstGeom prst="rect">
            <a:avLst/>
          </a:prstGeom>
          <a:noFill/>
          <a:ln>
            <a:noFill/>
          </a:ln>
        </p:spPr>
      </p:sp>
      <p:sp>
        <p:nvSpPr>
          <p:cNvPr id="322" name="Google Shape;322;p47"/>
          <p:cNvSpPr txBox="1"/>
          <p:nvPr>
            <p:ph idx="1" type="body"/>
          </p:nvPr>
        </p:nvSpPr>
        <p:spPr>
          <a:xfrm>
            <a:off x="4453467" y="1308101"/>
            <a:ext cx="6352117" cy="404283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3" name="Google Shape;323;p47"/>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324" name="Google Shape;324;p4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4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47"/>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Arial"/>
                <a:ea typeface="Arial"/>
                <a:cs typeface="Arial"/>
                <a:sym typeface="Arial"/>
              </a:defRPr>
            </a:lvl1pPr>
            <a:lvl2pPr indent="0" lvl="1" marL="0" algn="l">
              <a:spcBef>
                <a:spcPts val="0"/>
              </a:spcBef>
              <a:buNone/>
              <a:defRPr sz="1200">
                <a:solidFill>
                  <a:schemeClr val="lt1"/>
                </a:solidFill>
                <a:latin typeface="Arial"/>
                <a:ea typeface="Arial"/>
                <a:cs typeface="Arial"/>
                <a:sym typeface="Arial"/>
              </a:defRPr>
            </a:lvl2pPr>
            <a:lvl3pPr indent="0" lvl="2" marL="0" algn="l">
              <a:spcBef>
                <a:spcPts val="0"/>
              </a:spcBef>
              <a:buNone/>
              <a:defRPr sz="1200">
                <a:solidFill>
                  <a:schemeClr val="lt1"/>
                </a:solidFill>
                <a:latin typeface="Arial"/>
                <a:ea typeface="Arial"/>
                <a:cs typeface="Arial"/>
                <a:sym typeface="Arial"/>
              </a:defRPr>
            </a:lvl3pPr>
            <a:lvl4pPr indent="0" lvl="3" marL="0" algn="l">
              <a:spcBef>
                <a:spcPts val="0"/>
              </a:spcBef>
              <a:buNone/>
              <a:defRPr sz="1200">
                <a:solidFill>
                  <a:schemeClr val="lt1"/>
                </a:solidFill>
                <a:latin typeface="Arial"/>
                <a:ea typeface="Arial"/>
                <a:cs typeface="Arial"/>
                <a:sym typeface="Arial"/>
              </a:defRPr>
            </a:lvl4pPr>
            <a:lvl5pPr indent="0" lvl="4" marL="0" algn="l">
              <a:spcBef>
                <a:spcPts val="0"/>
              </a:spcBef>
              <a:buNone/>
              <a:defRPr sz="1200">
                <a:solidFill>
                  <a:schemeClr val="lt1"/>
                </a:solidFill>
                <a:latin typeface="Arial"/>
                <a:ea typeface="Arial"/>
                <a:cs typeface="Arial"/>
                <a:sym typeface="Arial"/>
              </a:defRPr>
            </a:lvl5pPr>
            <a:lvl6pPr indent="0" lvl="5" marL="0" algn="l">
              <a:spcBef>
                <a:spcPts val="0"/>
              </a:spcBef>
              <a:buNone/>
              <a:defRPr sz="1200">
                <a:solidFill>
                  <a:schemeClr val="lt1"/>
                </a:solidFill>
                <a:latin typeface="Arial"/>
                <a:ea typeface="Arial"/>
                <a:cs typeface="Arial"/>
                <a:sym typeface="Arial"/>
              </a:defRPr>
            </a:lvl6pPr>
            <a:lvl7pPr indent="0" lvl="6" marL="0" algn="l">
              <a:spcBef>
                <a:spcPts val="0"/>
              </a:spcBef>
              <a:buNone/>
              <a:defRPr sz="1200">
                <a:solidFill>
                  <a:schemeClr val="lt1"/>
                </a:solidFill>
                <a:latin typeface="Arial"/>
                <a:ea typeface="Arial"/>
                <a:cs typeface="Arial"/>
                <a:sym typeface="Arial"/>
              </a:defRPr>
            </a:lvl7pPr>
            <a:lvl8pPr indent="0" lvl="7" marL="0" algn="l">
              <a:spcBef>
                <a:spcPts val="0"/>
              </a:spcBef>
              <a:buNone/>
              <a:defRPr sz="1200">
                <a:solidFill>
                  <a:schemeClr val="lt1"/>
                </a:solidFill>
                <a:latin typeface="Arial"/>
                <a:ea typeface="Arial"/>
                <a:cs typeface="Arial"/>
                <a:sym typeface="Arial"/>
              </a:defRPr>
            </a:lvl8pPr>
            <a:lvl9pPr indent="0" lvl="8" mar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p:cSld name="Text box">
    <p:spTree>
      <p:nvGrpSpPr>
        <p:cNvPr id="327" name="Shape 327"/>
        <p:cNvGrpSpPr/>
        <p:nvPr/>
      </p:nvGrpSpPr>
      <p:grpSpPr>
        <a:xfrm>
          <a:off x="0" y="0"/>
          <a:ext cx="0" cy="0"/>
          <a:chOff x="0" y="0"/>
          <a:chExt cx="0" cy="0"/>
        </a:xfrm>
      </p:grpSpPr>
      <p:sp>
        <p:nvSpPr>
          <p:cNvPr id="328" name="Google Shape;328;p48"/>
          <p:cNvSpPr txBox="1"/>
          <p:nvPr>
            <p:ph type="title"/>
          </p:nvPr>
        </p:nvSpPr>
        <p:spPr>
          <a:xfrm>
            <a:off x="231648" y="241013"/>
            <a:ext cx="11684000" cy="2923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9" name="Google Shape;329;p48"/>
          <p:cNvSpPr txBox="1"/>
          <p:nvPr>
            <p:ph idx="1" type="body"/>
          </p:nvPr>
        </p:nvSpPr>
        <p:spPr>
          <a:xfrm>
            <a:off x="812800" y="1066802"/>
            <a:ext cx="3869008" cy="1323439"/>
          </a:xfrm>
          <a:prstGeom prst="rect">
            <a:avLst/>
          </a:prstGeom>
          <a:noFill/>
          <a:ln>
            <a:noFill/>
          </a:ln>
        </p:spPr>
        <p:txBody>
          <a:bodyPr anchorCtr="0" anchor="t" bIns="45700" lIns="91425" spcFirstLastPara="1" rIns="91425" wrap="square" tIns="45700">
            <a:sp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8" name="Shape 338"/>
        <p:cNvGrpSpPr/>
        <p:nvPr/>
      </p:nvGrpSpPr>
      <p:grpSpPr>
        <a:xfrm>
          <a:off x="0" y="0"/>
          <a:ext cx="0" cy="0"/>
          <a:chOff x="0" y="0"/>
          <a:chExt cx="0" cy="0"/>
        </a:xfrm>
      </p:grpSpPr>
      <p:pic>
        <p:nvPicPr>
          <p:cNvPr descr="The Centers for Medicare and Medicaid logo." id="339" name="Google Shape;339;p50"/>
          <p:cNvPicPr preferRelativeResize="0"/>
          <p:nvPr/>
        </p:nvPicPr>
        <p:blipFill rotWithShape="1">
          <a:blip r:embed="rId2">
            <a:alphaModFix/>
          </a:blip>
          <a:srcRect b="0" l="0" r="0" t="0"/>
          <a:stretch/>
        </p:blipFill>
        <p:spPr>
          <a:xfrm>
            <a:off x="732400" y="179861"/>
            <a:ext cx="2652325" cy="914400"/>
          </a:xfrm>
          <a:prstGeom prst="rect">
            <a:avLst/>
          </a:prstGeom>
          <a:noFill/>
          <a:ln>
            <a:noFill/>
          </a:ln>
        </p:spPr>
      </p:pic>
      <p:sp>
        <p:nvSpPr>
          <p:cNvPr id="340" name="Google Shape;340;p50"/>
          <p:cNvSpPr txBox="1"/>
          <p:nvPr>
            <p:ph type="title"/>
          </p:nvPr>
        </p:nvSpPr>
        <p:spPr>
          <a:xfrm>
            <a:off x="960120" y="1516232"/>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1" name="Google Shape;341;p50"/>
          <p:cNvSpPr txBox="1"/>
          <p:nvPr>
            <p:ph idx="1" type="body"/>
          </p:nvPr>
        </p:nvSpPr>
        <p:spPr>
          <a:xfrm>
            <a:off x="7213600" y="3048000"/>
            <a:ext cx="43688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rgbClr val="084A9C"/>
              </a:buClr>
              <a:buSzPts val="2400"/>
              <a:buNone/>
              <a:defRPr b="1" i="1" sz="2400">
                <a:solidFill>
                  <a:srgbClr val="084A9C"/>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2" name="Google Shape;342;p50"/>
          <p:cNvSpPr txBox="1"/>
          <p:nvPr>
            <p:ph idx="2" type="body"/>
          </p:nvPr>
        </p:nvSpPr>
        <p:spPr>
          <a:xfrm>
            <a:off x="7213600" y="4191000"/>
            <a:ext cx="4368800" cy="838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rgbClr val="084A9C"/>
              </a:buClr>
              <a:buSzPts val="2400"/>
              <a:buNone/>
              <a:defRPr b="1" i="1" sz="2400">
                <a:solidFill>
                  <a:srgbClr val="084A9C"/>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descr="placeholder to add picture" id="343" name="Google Shape;343;p50"/>
          <p:cNvSpPr/>
          <p:nvPr>
            <p:ph idx="3" type="pic"/>
          </p:nvPr>
        </p:nvSpPr>
        <p:spPr>
          <a:xfrm>
            <a:off x="985838" y="2800350"/>
            <a:ext cx="5372100" cy="3314700"/>
          </a:xfrm>
          <a:prstGeom prst="rect">
            <a:avLst/>
          </a:prstGeom>
          <a:solidFill>
            <a:schemeClr val="lt2"/>
          </a:solidFill>
          <a:ln>
            <a:noFill/>
          </a:ln>
        </p:spPr>
      </p:sp>
      <p:sp>
        <p:nvSpPr>
          <p:cNvPr id="344" name="Google Shape;344;p50"/>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5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46" name="Shape 346"/>
        <p:cNvGrpSpPr/>
        <p:nvPr/>
      </p:nvGrpSpPr>
      <p:grpSpPr>
        <a:xfrm>
          <a:off x="0" y="0"/>
          <a:ext cx="0" cy="0"/>
          <a:chOff x="0" y="0"/>
          <a:chExt cx="0" cy="0"/>
        </a:xfrm>
      </p:grpSpPr>
      <p:sp>
        <p:nvSpPr>
          <p:cNvPr id="347" name="Google Shape;347;p51"/>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8" name="Google Shape;348;p51"/>
          <p:cNvSpPr txBox="1"/>
          <p:nvPr>
            <p:ph idx="1" type="body"/>
          </p:nvPr>
        </p:nvSpPr>
        <p:spPr>
          <a:xfrm>
            <a:off x="838200" y="1470025"/>
            <a:ext cx="10633075" cy="459581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51"/>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5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52" name="Shape 352"/>
        <p:cNvGrpSpPr/>
        <p:nvPr/>
      </p:nvGrpSpPr>
      <p:grpSpPr>
        <a:xfrm>
          <a:off x="0" y="0"/>
          <a:ext cx="0" cy="0"/>
          <a:chOff x="0" y="0"/>
          <a:chExt cx="0" cy="0"/>
        </a:xfrm>
      </p:grpSpPr>
      <p:sp>
        <p:nvSpPr>
          <p:cNvPr id="353" name="Google Shape;353;p52"/>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4" name="Google Shape;354;p5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52"/>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57" name="Shape 357"/>
        <p:cNvGrpSpPr/>
        <p:nvPr/>
      </p:nvGrpSpPr>
      <p:grpSpPr>
        <a:xfrm>
          <a:off x="0" y="0"/>
          <a:ext cx="0" cy="0"/>
          <a:chOff x="0" y="0"/>
          <a:chExt cx="0" cy="0"/>
        </a:xfrm>
      </p:grpSpPr>
      <p:sp>
        <p:nvSpPr>
          <p:cNvPr id="358" name="Google Shape;358;p53"/>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9" name="Google Shape;359;p53"/>
          <p:cNvSpPr txBox="1"/>
          <p:nvPr>
            <p:ph idx="1" type="body"/>
          </p:nvPr>
        </p:nvSpPr>
        <p:spPr>
          <a:xfrm>
            <a:off x="838200" y="1470025"/>
            <a:ext cx="10633075" cy="459581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Q&amp;A symbol to  bse used for questions and answers" id="360" name="Google Shape;360;p53"/>
          <p:cNvPicPr preferRelativeResize="0"/>
          <p:nvPr/>
        </p:nvPicPr>
        <p:blipFill rotWithShape="1">
          <a:blip r:embed="rId2">
            <a:alphaModFix/>
          </a:blip>
          <a:srcRect b="0" l="0" r="0" t="0"/>
          <a:stretch/>
        </p:blipFill>
        <p:spPr>
          <a:xfrm>
            <a:off x="9684070" y="199496"/>
            <a:ext cx="2304889" cy="1635728"/>
          </a:xfrm>
          <a:prstGeom prst="rect">
            <a:avLst/>
          </a:prstGeom>
          <a:noFill/>
          <a:ln>
            <a:noFill/>
          </a:ln>
        </p:spPr>
      </p:pic>
      <p:sp>
        <p:nvSpPr>
          <p:cNvPr id="361" name="Google Shape;361;p53"/>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5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364" name="Shape 364"/>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65" name="Shape 365"/>
        <p:cNvGrpSpPr/>
        <p:nvPr/>
      </p:nvGrpSpPr>
      <p:grpSpPr>
        <a:xfrm>
          <a:off x="0" y="0"/>
          <a:ext cx="0" cy="0"/>
          <a:chOff x="0" y="0"/>
          <a:chExt cx="0" cy="0"/>
        </a:xfrm>
      </p:grpSpPr>
      <p:sp>
        <p:nvSpPr>
          <p:cNvPr id="366" name="Google Shape;366;p55"/>
          <p:cNvSpPr/>
          <p:nvPr/>
        </p:nvSpPr>
        <p:spPr>
          <a:xfrm>
            <a:off x="10947402" y="282573"/>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67" name="Google Shape;367;p55"/>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55"/>
          <p:cNvSpPr txBox="1"/>
          <p:nvPr>
            <p:ph idx="1" type="body"/>
          </p:nvPr>
        </p:nvSpPr>
        <p:spPr>
          <a:xfrm>
            <a:off x="812800" y="1600201"/>
            <a:ext cx="1076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55"/>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55"/>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55"/>
          <p:cNvSpPr/>
          <p:nvPr/>
        </p:nvSpPr>
        <p:spPr>
          <a:xfrm>
            <a:off x="10757647" y="282573"/>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MDAC Logo.eps" id="372" name="Google Shape;372;p55"/>
          <p:cNvPicPr preferRelativeResize="0"/>
          <p:nvPr/>
        </p:nvPicPr>
        <p:blipFill rotWithShape="1">
          <a:blip r:embed="rId2">
            <a:alphaModFix/>
          </a:blip>
          <a:srcRect b="0" l="0" r="0" t="0"/>
          <a:stretch/>
        </p:blipFill>
        <p:spPr>
          <a:xfrm>
            <a:off x="9365131" y="6095959"/>
            <a:ext cx="2438400" cy="65525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6" name="Shape 36"/>
        <p:cNvGrpSpPr/>
        <p:nvPr/>
      </p:nvGrpSpPr>
      <p:grpSpPr>
        <a:xfrm>
          <a:off x="0" y="0"/>
          <a:ext cx="0" cy="0"/>
          <a:chOff x="0" y="0"/>
          <a:chExt cx="0" cy="0"/>
        </a:xfrm>
      </p:grpSpPr>
      <p:sp>
        <p:nvSpPr>
          <p:cNvPr id="37" name="Google Shape;37;p6"/>
          <p:cNvSpPr txBox="1"/>
          <p:nvPr>
            <p:ph type="title"/>
          </p:nvPr>
        </p:nvSpPr>
        <p:spPr>
          <a:xfrm>
            <a:off x="832874" y="208391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41" name="Google Shape;41;p6"/>
          <p:cNvSpPr txBox="1"/>
          <p:nvPr>
            <p:ph idx="1" type="body"/>
          </p:nvPr>
        </p:nvSpPr>
        <p:spPr>
          <a:xfrm>
            <a:off x="832874" y="4563340"/>
            <a:ext cx="8979343" cy="838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373" name="Shape 373"/>
        <p:cNvGrpSpPr/>
        <p:nvPr/>
      </p:nvGrpSpPr>
      <p:grpSpPr>
        <a:xfrm>
          <a:off x="0" y="0"/>
          <a:ext cx="0" cy="0"/>
          <a:chOff x="0" y="0"/>
          <a:chExt cx="0" cy="0"/>
        </a:xfrm>
      </p:grpSpPr>
      <p:sp>
        <p:nvSpPr>
          <p:cNvPr id="374" name="Google Shape;374;p56"/>
          <p:cNvSpPr/>
          <p:nvPr/>
        </p:nvSpPr>
        <p:spPr>
          <a:xfrm>
            <a:off x="10889129" y="282573"/>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75" name="Google Shape;375;p56"/>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6" name="Google Shape;376;p56"/>
          <p:cNvSpPr txBox="1"/>
          <p:nvPr>
            <p:ph idx="1" type="body"/>
          </p:nvPr>
        </p:nvSpPr>
        <p:spPr>
          <a:xfrm>
            <a:off x="5880100" y="1985963"/>
            <a:ext cx="4876800" cy="196596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81000" lvl="1" marL="914400" algn="l">
              <a:lnSpc>
                <a:spcPct val="100000"/>
              </a:lnSpc>
              <a:spcBef>
                <a:spcPts val="480"/>
              </a:spcBef>
              <a:spcAft>
                <a:spcPts val="0"/>
              </a:spcAft>
              <a:buClr>
                <a:schemeClr val="dk1"/>
              </a:buClr>
              <a:buSzPts val="2400"/>
              <a:buChar char="–"/>
              <a:defRPr sz="2400"/>
            </a:lvl2pPr>
            <a:lvl3pPr indent="-381000" lvl="2" marL="1371600" algn="l">
              <a:lnSpc>
                <a:spcPct val="100000"/>
              </a:lnSpc>
              <a:spcBef>
                <a:spcPts val="480"/>
              </a:spcBef>
              <a:spcAft>
                <a:spcPts val="0"/>
              </a:spcAft>
              <a:buClr>
                <a:schemeClr val="dk1"/>
              </a:buClr>
              <a:buSzPts val="2400"/>
              <a:buChar char="•"/>
              <a:defRPr sz="24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81000" lvl="5" marL="2743200" algn="l">
              <a:lnSpc>
                <a:spcPct val="90000"/>
              </a:lnSpc>
              <a:spcBef>
                <a:spcPts val="500"/>
              </a:spcBef>
              <a:spcAft>
                <a:spcPts val="0"/>
              </a:spcAft>
              <a:buClr>
                <a:schemeClr val="dk1"/>
              </a:buClr>
              <a:buSzPts val="2400"/>
              <a:buChar char="•"/>
              <a:defRPr sz="2400"/>
            </a:lvl6pPr>
            <a:lvl7pPr indent="-381000" lvl="6" marL="3200400" algn="l">
              <a:lnSpc>
                <a:spcPct val="90000"/>
              </a:lnSpc>
              <a:spcBef>
                <a:spcPts val="500"/>
              </a:spcBef>
              <a:spcAft>
                <a:spcPts val="0"/>
              </a:spcAft>
              <a:buClr>
                <a:schemeClr val="dk1"/>
              </a:buClr>
              <a:buSzPts val="2400"/>
              <a:buChar char="•"/>
              <a:defRPr sz="2400"/>
            </a:lvl7pPr>
            <a:lvl8pPr indent="-381000" lvl="7" marL="3657600" algn="l">
              <a:lnSpc>
                <a:spcPct val="90000"/>
              </a:lnSpc>
              <a:spcBef>
                <a:spcPts val="500"/>
              </a:spcBef>
              <a:spcAft>
                <a:spcPts val="0"/>
              </a:spcAft>
              <a:buClr>
                <a:schemeClr val="dk1"/>
              </a:buClr>
              <a:buSzPts val="2400"/>
              <a:buChar char="•"/>
              <a:defRPr sz="2400"/>
            </a:lvl8pPr>
            <a:lvl9pPr indent="-381000" lvl="8" marL="4114800" algn="l">
              <a:lnSpc>
                <a:spcPct val="90000"/>
              </a:lnSpc>
              <a:spcBef>
                <a:spcPts val="500"/>
              </a:spcBef>
              <a:spcAft>
                <a:spcPts val="0"/>
              </a:spcAft>
              <a:buClr>
                <a:schemeClr val="dk1"/>
              </a:buClr>
              <a:buSzPts val="2400"/>
              <a:buChar char="•"/>
              <a:defRPr sz="2400"/>
            </a:lvl9pPr>
          </a:lstStyle>
          <a:p/>
        </p:txBody>
      </p:sp>
      <p:sp>
        <p:nvSpPr>
          <p:cNvPr id="377" name="Google Shape;377;p56"/>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56"/>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80" name="Google Shape;380;p56"/>
          <p:cNvSpPr txBox="1"/>
          <p:nvPr>
            <p:ph idx="2"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81000" lvl="1" marL="914400" algn="l">
              <a:lnSpc>
                <a:spcPct val="100000"/>
              </a:lnSpc>
              <a:spcBef>
                <a:spcPts val="480"/>
              </a:spcBef>
              <a:spcAft>
                <a:spcPts val="0"/>
              </a:spcAft>
              <a:buClr>
                <a:schemeClr val="dk1"/>
              </a:buClr>
              <a:buSzPts val="2400"/>
              <a:buChar char="–"/>
              <a:defRPr sz="2400"/>
            </a:lvl2pPr>
            <a:lvl3pPr indent="-381000" lvl="2" marL="1371600" algn="l">
              <a:lnSpc>
                <a:spcPct val="100000"/>
              </a:lnSpc>
              <a:spcBef>
                <a:spcPts val="480"/>
              </a:spcBef>
              <a:spcAft>
                <a:spcPts val="0"/>
              </a:spcAft>
              <a:buClr>
                <a:schemeClr val="dk1"/>
              </a:buClr>
              <a:buSzPts val="2400"/>
              <a:buChar char="•"/>
              <a:defRPr sz="24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81000" lvl="5" marL="2743200" algn="l">
              <a:lnSpc>
                <a:spcPct val="90000"/>
              </a:lnSpc>
              <a:spcBef>
                <a:spcPts val="500"/>
              </a:spcBef>
              <a:spcAft>
                <a:spcPts val="0"/>
              </a:spcAft>
              <a:buClr>
                <a:schemeClr val="dk1"/>
              </a:buClr>
              <a:buSzPts val="2400"/>
              <a:buChar char="•"/>
              <a:defRPr sz="2400"/>
            </a:lvl6pPr>
            <a:lvl7pPr indent="-381000" lvl="6" marL="3200400" algn="l">
              <a:lnSpc>
                <a:spcPct val="90000"/>
              </a:lnSpc>
              <a:spcBef>
                <a:spcPts val="500"/>
              </a:spcBef>
              <a:spcAft>
                <a:spcPts val="0"/>
              </a:spcAft>
              <a:buClr>
                <a:schemeClr val="dk1"/>
              </a:buClr>
              <a:buSzPts val="2400"/>
              <a:buChar char="•"/>
              <a:defRPr sz="2400"/>
            </a:lvl7pPr>
            <a:lvl8pPr indent="-381000" lvl="7" marL="3657600" algn="l">
              <a:lnSpc>
                <a:spcPct val="90000"/>
              </a:lnSpc>
              <a:spcBef>
                <a:spcPts val="500"/>
              </a:spcBef>
              <a:spcAft>
                <a:spcPts val="0"/>
              </a:spcAft>
              <a:buClr>
                <a:schemeClr val="dk1"/>
              </a:buClr>
              <a:buSzPts val="2400"/>
              <a:buChar char="•"/>
              <a:defRPr sz="2400"/>
            </a:lvl8pPr>
            <a:lvl9pPr indent="-381000" lvl="8" marL="4114800" algn="l">
              <a:lnSpc>
                <a:spcPct val="90000"/>
              </a:lnSpc>
              <a:spcBef>
                <a:spcPts val="500"/>
              </a:spcBef>
              <a:spcAft>
                <a:spcPts val="0"/>
              </a:spcAft>
              <a:buClr>
                <a:schemeClr val="dk1"/>
              </a:buClr>
              <a:buSzPts val="2400"/>
              <a:buChar char="•"/>
              <a:defRPr sz="2400"/>
            </a:lvl9pPr>
          </a:lstStyle>
          <a:p/>
        </p:txBody>
      </p:sp>
      <p:sp>
        <p:nvSpPr>
          <p:cNvPr id="381" name="Google Shape;381;p56"/>
          <p:cNvSpPr txBox="1"/>
          <p:nvPr>
            <p:ph idx="3" type="body"/>
          </p:nvPr>
        </p:nvSpPr>
        <p:spPr>
          <a:xfrm>
            <a:off x="5880100" y="4169664"/>
            <a:ext cx="4876800" cy="196596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81000" lvl="1" marL="914400" algn="l">
              <a:lnSpc>
                <a:spcPct val="100000"/>
              </a:lnSpc>
              <a:spcBef>
                <a:spcPts val="480"/>
              </a:spcBef>
              <a:spcAft>
                <a:spcPts val="0"/>
              </a:spcAft>
              <a:buClr>
                <a:schemeClr val="dk1"/>
              </a:buClr>
              <a:buSzPts val="2400"/>
              <a:buChar char="–"/>
              <a:defRPr sz="2400"/>
            </a:lvl2pPr>
            <a:lvl3pPr indent="-381000" lvl="2" marL="1371600" algn="l">
              <a:lnSpc>
                <a:spcPct val="100000"/>
              </a:lnSpc>
              <a:spcBef>
                <a:spcPts val="480"/>
              </a:spcBef>
              <a:spcAft>
                <a:spcPts val="0"/>
              </a:spcAft>
              <a:buClr>
                <a:schemeClr val="dk1"/>
              </a:buClr>
              <a:buSzPts val="2400"/>
              <a:buChar char="•"/>
              <a:defRPr sz="24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81000" lvl="5" marL="2743200" algn="l">
              <a:lnSpc>
                <a:spcPct val="90000"/>
              </a:lnSpc>
              <a:spcBef>
                <a:spcPts val="500"/>
              </a:spcBef>
              <a:spcAft>
                <a:spcPts val="0"/>
              </a:spcAft>
              <a:buClr>
                <a:schemeClr val="dk1"/>
              </a:buClr>
              <a:buSzPts val="2400"/>
              <a:buChar char="•"/>
              <a:defRPr sz="2400"/>
            </a:lvl6pPr>
            <a:lvl7pPr indent="-381000" lvl="6" marL="3200400" algn="l">
              <a:lnSpc>
                <a:spcPct val="90000"/>
              </a:lnSpc>
              <a:spcBef>
                <a:spcPts val="500"/>
              </a:spcBef>
              <a:spcAft>
                <a:spcPts val="0"/>
              </a:spcAft>
              <a:buClr>
                <a:schemeClr val="dk1"/>
              </a:buClr>
              <a:buSzPts val="2400"/>
              <a:buChar char="•"/>
              <a:defRPr sz="2400"/>
            </a:lvl7pPr>
            <a:lvl8pPr indent="-381000" lvl="7" marL="3657600" algn="l">
              <a:lnSpc>
                <a:spcPct val="90000"/>
              </a:lnSpc>
              <a:spcBef>
                <a:spcPts val="500"/>
              </a:spcBef>
              <a:spcAft>
                <a:spcPts val="0"/>
              </a:spcAft>
              <a:buClr>
                <a:schemeClr val="dk1"/>
              </a:buClr>
              <a:buSzPts val="2400"/>
              <a:buChar char="•"/>
              <a:defRPr sz="2400"/>
            </a:lvl8pPr>
            <a:lvl9pPr indent="-381000" lvl="8" marL="4114800" algn="l">
              <a:lnSpc>
                <a:spcPct val="90000"/>
              </a:lnSpc>
              <a:spcBef>
                <a:spcPts val="500"/>
              </a:spcBef>
              <a:spcAft>
                <a:spcPts val="0"/>
              </a:spcAft>
              <a:buClr>
                <a:schemeClr val="dk1"/>
              </a:buClr>
              <a:buSzPts val="2400"/>
              <a:buChar char="•"/>
              <a:defRPr sz="24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82" name="Shape 382"/>
        <p:cNvGrpSpPr/>
        <p:nvPr/>
      </p:nvGrpSpPr>
      <p:grpSpPr>
        <a:xfrm>
          <a:off x="0" y="0"/>
          <a:ext cx="0" cy="0"/>
          <a:chOff x="0" y="0"/>
          <a:chExt cx="0" cy="0"/>
        </a:xfrm>
      </p:grpSpPr>
      <p:sp>
        <p:nvSpPr>
          <p:cNvPr id="383" name="Google Shape;383;p57"/>
          <p:cNvSpPr/>
          <p:nvPr/>
        </p:nvSpPr>
        <p:spPr>
          <a:xfrm>
            <a:off x="10889129" y="282573"/>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84" name="Google Shape;384;p57"/>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5" name="Google Shape;385;p57"/>
          <p:cNvSpPr txBox="1"/>
          <p:nvPr>
            <p:ph idx="1" type="body"/>
          </p:nvPr>
        </p:nvSpPr>
        <p:spPr>
          <a:xfrm>
            <a:off x="663388" y="2447366"/>
            <a:ext cx="4876800" cy="3678797"/>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81000" lvl="1" marL="914400" algn="l">
              <a:lnSpc>
                <a:spcPct val="100000"/>
              </a:lnSpc>
              <a:spcBef>
                <a:spcPts val="480"/>
              </a:spcBef>
              <a:spcAft>
                <a:spcPts val="0"/>
              </a:spcAft>
              <a:buClr>
                <a:schemeClr val="dk1"/>
              </a:buClr>
              <a:buSzPts val="2400"/>
              <a:buChar char="–"/>
              <a:defRPr sz="2400"/>
            </a:lvl2pPr>
            <a:lvl3pPr indent="-381000" lvl="2" marL="1371600" algn="l">
              <a:lnSpc>
                <a:spcPct val="100000"/>
              </a:lnSpc>
              <a:spcBef>
                <a:spcPts val="480"/>
              </a:spcBef>
              <a:spcAft>
                <a:spcPts val="0"/>
              </a:spcAft>
              <a:buClr>
                <a:schemeClr val="dk1"/>
              </a:buClr>
              <a:buSzPts val="2400"/>
              <a:buChar char="•"/>
              <a:defRPr sz="24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64045" lvl="5" marL="2743200" algn="l">
              <a:lnSpc>
                <a:spcPct val="90000"/>
              </a:lnSpc>
              <a:spcBef>
                <a:spcPts val="500"/>
              </a:spcBef>
              <a:spcAft>
                <a:spcPts val="0"/>
              </a:spcAft>
              <a:buClr>
                <a:schemeClr val="dk1"/>
              </a:buClr>
              <a:buSzPts val="2133"/>
              <a:buChar char="•"/>
              <a:defRPr sz="2133"/>
            </a:lvl6pPr>
            <a:lvl7pPr indent="-364045" lvl="6" marL="3200400" algn="l">
              <a:lnSpc>
                <a:spcPct val="90000"/>
              </a:lnSpc>
              <a:spcBef>
                <a:spcPts val="500"/>
              </a:spcBef>
              <a:spcAft>
                <a:spcPts val="0"/>
              </a:spcAft>
              <a:buClr>
                <a:schemeClr val="dk1"/>
              </a:buClr>
              <a:buSzPts val="2133"/>
              <a:buChar char="•"/>
              <a:defRPr sz="2133"/>
            </a:lvl7pPr>
            <a:lvl8pPr indent="-364045" lvl="7" marL="3657600" algn="l">
              <a:lnSpc>
                <a:spcPct val="90000"/>
              </a:lnSpc>
              <a:spcBef>
                <a:spcPts val="500"/>
              </a:spcBef>
              <a:spcAft>
                <a:spcPts val="0"/>
              </a:spcAft>
              <a:buClr>
                <a:schemeClr val="dk1"/>
              </a:buClr>
              <a:buSzPts val="2133"/>
              <a:buChar char="•"/>
              <a:defRPr sz="2133"/>
            </a:lvl8pPr>
            <a:lvl9pPr indent="-364045" lvl="8" marL="4114800" algn="l">
              <a:lnSpc>
                <a:spcPct val="90000"/>
              </a:lnSpc>
              <a:spcBef>
                <a:spcPts val="500"/>
              </a:spcBef>
              <a:spcAft>
                <a:spcPts val="0"/>
              </a:spcAft>
              <a:buClr>
                <a:schemeClr val="dk1"/>
              </a:buClr>
              <a:buSzPts val="2133"/>
              <a:buChar char="•"/>
              <a:defRPr sz="2133"/>
            </a:lvl9pPr>
          </a:lstStyle>
          <a:p/>
        </p:txBody>
      </p:sp>
      <p:sp>
        <p:nvSpPr>
          <p:cNvPr id="386" name="Google Shape;386;p57"/>
          <p:cNvSpPr txBox="1"/>
          <p:nvPr>
            <p:ph idx="2" type="body"/>
          </p:nvPr>
        </p:nvSpPr>
        <p:spPr>
          <a:xfrm>
            <a:off x="5866504" y="2447366"/>
            <a:ext cx="4876800" cy="3678797"/>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81000" lvl="1" marL="914400" algn="l">
              <a:lnSpc>
                <a:spcPct val="100000"/>
              </a:lnSpc>
              <a:spcBef>
                <a:spcPts val="480"/>
              </a:spcBef>
              <a:spcAft>
                <a:spcPts val="0"/>
              </a:spcAft>
              <a:buClr>
                <a:schemeClr val="dk1"/>
              </a:buClr>
              <a:buSzPts val="2400"/>
              <a:buChar char="–"/>
              <a:defRPr sz="2400"/>
            </a:lvl2pPr>
            <a:lvl3pPr indent="-381000" lvl="2" marL="1371600" algn="l">
              <a:lnSpc>
                <a:spcPct val="100000"/>
              </a:lnSpc>
              <a:spcBef>
                <a:spcPts val="480"/>
              </a:spcBef>
              <a:spcAft>
                <a:spcPts val="0"/>
              </a:spcAft>
              <a:buClr>
                <a:schemeClr val="dk1"/>
              </a:buClr>
              <a:buSzPts val="2400"/>
              <a:buChar char="•"/>
              <a:defRPr sz="2400"/>
            </a:lvl3pPr>
            <a:lvl4pPr indent="-381000" lvl="3" marL="1828800" algn="l">
              <a:lnSpc>
                <a:spcPct val="100000"/>
              </a:lnSpc>
              <a:spcBef>
                <a:spcPts val="480"/>
              </a:spcBef>
              <a:spcAft>
                <a:spcPts val="0"/>
              </a:spcAft>
              <a:buClr>
                <a:schemeClr val="dk1"/>
              </a:buClr>
              <a:buSzPts val="2400"/>
              <a:buChar char="–"/>
              <a:defRPr sz="2400"/>
            </a:lvl4pPr>
            <a:lvl5pPr indent="-381000" lvl="4" marL="2286000" algn="l">
              <a:lnSpc>
                <a:spcPct val="100000"/>
              </a:lnSpc>
              <a:spcBef>
                <a:spcPts val="480"/>
              </a:spcBef>
              <a:spcAft>
                <a:spcPts val="0"/>
              </a:spcAft>
              <a:buClr>
                <a:schemeClr val="dk1"/>
              </a:buClr>
              <a:buSzPts val="2400"/>
              <a:buChar char="»"/>
              <a:defRPr sz="2400"/>
            </a:lvl5pPr>
            <a:lvl6pPr indent="-364045" lvl="5" marL="2743200" algn="l">
              <a:lnSpc>
                <a:spcPct val="90000"/>
              </a:lnSpc>
              <a:spcBef>
                <a:spcPts val="500"/>
              </a:spcBef>
              <a:spcAft>
                <a:spcPts val="0"/>
              </a:spcAft>
              <a:buClr>
                <a:schemeClr val="dk1"/>
              </a:buClr>
              <a:buSzPts val="2133"/>
              <a:buChar char="•"/>
              <a:defRPr sz="2133"/>
            </a:lvl6pPr>
            <a:lvl7pPr indent="-364045" lvl="6" marL="3200400" algn="l">
              <a:lnSpc>
                <a:spcPct val="90000"/>
              </a:lnSpc>
              <a:spcBef>
                <a:spcPts val="500"/>
              </a:spcBef>
              <a:spcAft>
                <a:spcPts val="0"/>
              </a:spcAft>
              <a:buClr>
                <a:schemeClr val="dk1"/>
              </a:buClr>
              <a:buSzPts val="2133"/>
              <a:buChar char="•"/>
              <a:defRPr sz="2133"/>
            </a:lvl7pPr>
            <a:lvl8pPr indent="-364045" lvl="7" marL="3657600" algn="l">
              <a:lnSpc>
                <a:spcPct val="90000"/>
              </a:lnSpc>
              <a:spcBef>
                <a:spcPts val="500"/>
              </a:spcBef>
              <a:spcAft>
                <a:spcPts val="0"/>
              </a:spcAft>
              <a:buClr>
                <a:schemeClr val="dk1"/>
              </a:buClr>
              <a:buSzPts val="2133"/>
              <a:buChar char="•"/>
              <a:defRPr sz="2133"/>
            </a:lvl8pPr>
            <a:lvl9pPr indent="-364045" lvl="8" marL="4114800" algn="l">
              <a:lnSpc>
                <a:spcPct val="90000"/>
              </a:lnSpc>
              <a:spcBef>
                <a:spcPts val="500"/>
              </a:spcBef>
              <a:spcAft>
                <a:spcPts val="0"/>
              </a:spcAft>
              <a:buClr>
                <a:schemeClr val="dk1"/>
              </a:buClr>
              <a:buSzPts val="2133"/>
              <a:buChar char="•"/>
              <a:defRPr sz="2133"/>
            </a:lvl9pPr>
          </a:lstStyle>
          <a:p/>
        </p:txBody>
      </p:sp>
      <p:sp>
        <p:nvSpPr>
          <p:cNvPr id="387" name="Google Shape;387;p57"/>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8" name="Google Shape;388;p5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9" name="Google Shape;389;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90" name="Google Shape;390;p57"/>
          <p:cNvSpPr txBox="1"/>
          <p:nvPr>
            <p:ph idx="3" type="body"/>
          </p:nvPr>
        </p:nvSpPr>
        <p:spPr>
          <a:xfrm>
            <a:off x="663388" y="2070849"/>
            <a:ext cx="48768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Clr>
                <a:schemeClr val="lt1"/>
              </a:buClr>
              <a:buSzPts val="2400"/>
              <a:buNone/>
              <a:defRPr b="0" sz="2400">
                <a:solidFill>
                  <a:schemeClr val="lt1"/>
                </a:solidFill>
              </a:defRPr>
            </a:lvl1pPr>
            <a:lvl2pPr indent="-228600" lvl="1" marL="914400" algn="l">
              <a:lnSpc>
                <a:spcPct val="100000"/>
              </a:lnSpc>
              <a:spcBef>
                <a:spcPts val="533"/>
              </a:spcBef>
              <a:spcAft>
                <a:spcPts val="0"/>
              </a:spcAft>
              <a:buClr>
                <a:schemeClr val="dk1"/>
              </a:buClr>
              <a:buSzPts val="2667"/>
              <a:buNone/>
              <a:defRPr b="1" sz="2667"/>
            </a:lvl2pPr>
            <a:lvl3pPr indent="-228600" lvl="2" marL="1371600" algn="l">
              <a:lnSpc>
                <a:spcPct val="100000"/>
              </a:lnSpc>
              <a:spcBef>
                <a:spcPts val="480"/>
              </a:spcBef>
              <a:spcAft>
                <a:spcPts val="0"/>
              </a:spcAft>
              <a:buClr>
                <a:schemeClr val="dk1"/>
              </a:buClr>
              <a:buSzPts val="2400"/>
              <a:buNone/>
              <a:defRPr b="1" sz="2400"/>
            </a:lvl3pPr>
            <a:lvl4pPr indent="-228600" lvl="3" marL="1828800" algn="l">
              <a:lnSpc>
                <a:spcPct val="100000"/>
              </a:lnSpc>
              <a:spcBef>
                <a:spcPts val="427"/>
              </a:spcBef>
              <a:spcAft>
                <a:spcPts val="0"/>
              </a:spcAft>
              <a:buClr>
                <a:schemeClr val="dk1"/>
              </a:buClr>
              <a:buSzPts val="2133"/>
              <a:buNone/>
              <a:defRPr b="1" sz="2133"/>
            </a:lvl4pPr>
            <a:lvl5pPr indent="-228600" lvl="4" marL="2286000" algn="l">
              <a:lnSpc>
                <a:spcPct val="100000"/>
              </a:lnSpc>
              <a:spcBef>
                <a:spcPts val="427"/>
              </a:spcBef>
              <a:spcAft>
                <a:spcPts val="0"/>
              </a:spcAft>
              <a:buClr>
                <a:schemeClr val="dk1"/>
              </a:buClr>
              <a:buSzPts val="2133"/>
              <a:buNone/>
              <a:defRPr b="1" sz="2133"/>
            </a:lvl5pPr>
            <a:lvl6pPr indent="-228600" lvl="5" marL="2743200" algn="l">
              <a:lnSpc>
                <a:spcPct val="90000"/>
              </a:lnSpc>
              <a:spcBef>
                <a:spcPts val="500"/>
              </a:spcBef>
              <a:spcAft>
                <a:spcPts val="0"/>
              </a:spcAft>
              <a:buClr>
                <a:schemeClr val="dk1"/>
              </a:buClr>
              <a:buSzPts val="2133"/>
              <a:buNone/>
              <a:defRPr b="1" sz="2133"/>
            </a:lvl6pPr>
            <a:lvl7pPr indent="-228600" lvl="6" marL="3200400" algn="l">
              <a:lnSpc>
                <a:spcPct val="90000"/>
              </a:lnSpc>
              <a:spcBef>
                <a:spcPts val="500"/>
              </a:spcBef>
              <a:spcAft>
                <a:spcPts val="0"/>
              </a:spcAft>
              <a:buClr>
                <a:schemeClr val="dk1"/>
              </a:buClr>
              <a:buSzPts val="2133"/>
              <a:buNone/>
              <a:defRPr b="1" sz="2133"/>
            </a:lvl7pPr>
            <a:lvl8pPr indent="-228600" lvl="7" marL="3657600" algn="l">
              <a:lnSpc>
                <a:spcPct val="90000"/>
              </a:lnSpc>
              <a:spcBef>
                <a:spcPts val="500"/>
              </a:spcBef>
              <a:spcAft>
                <a:spcPts val="0"/>
              </a:spcAft>
              <a:buClr>
                <a:schemeClr val="dk1"/>
              </a:buClr>
              <a:buSzPts val="2133"/>
              <a:buNone/>
              <a:defRPr b="1" sz="2133"/>
            </a:lvl8pPr>
            <a:lvl9pPr indent="-228600" lvl="8" marL="4114800" algn="l">
              <a:lnSpc>
                <a:spcPct val="90000"/>
              </a:lnSpc>
              <a:spcBef>
                <a:spcPts val="500"/>
              </a:spcBef>
              <a:spcAft>
                <a:spcPts val="0"/>
              </a:spcAft>
              <a:buClr>
                <a:schemeClr val="dk1"/>
              </a:buClr>
              <a:buSzPts val="2133"/>
              <a:buNone/>
              <a:defRPr b="1" sz="2133"/>
            </a:lvl9pPr>
          </a:lstStyle>
          <a:p/>
        </p:txBody>
      </p:sp>
      <p:sp>
        <p:nvSpPr>
          <p:cNvPr id="391" name="Google Shape;391;p57"/>
          <p:cNvSpPr txBox="1"/>
          <p:nvPr>
            <p:ph idx="4" type="body"/>
          </p:nvPr>
        </p:nvSpPr>
        <p:spPr>
          <a:xfrm>
            <a:off x="5866504" y="2070849"/>
            <a:ext cx="4876800" cy="322729"/>
          </a:xfrm>
          <a:prstGeom prst="rect">
            <a:avLst/>
          </a:prstGeom>
          <a:solidFill>
            <a:srgbClr val="C9C9C9"/>
          </a:solidFill>
          <a:ln>
            <a:noFill/>
          </a:ln>
        </p:spPr>
        <p:txBody>
          <a:bodyPr anchorCtr="0" anchor="ctr" bIns="0" lIns="91425" spcFirstLastPara="1" rIns="91425" wrap="square" tIns="0">
            <a:noAutofit/>
          </a:bodyPr>
          <a:lstStyle>
            <a:lvl1pPr indent="-228600" lvl="0" marL="457200" algn="ctr">
              <a:lnSpc>
                <a:spcPct val="100000"/>
              </a:lnSpc>
              <a:spcBef>
                <a:spcPts val="0"/>
              </a:spcBef>
              <a:spcAft>
                <a:spcPts val="0"/>
              </a:spcAft>
              <a:buClr>
                <a:schemeClr val="lt1"/>
              </a:buClr>
              <a:buSzPts val="2400"/>
              <a:buNone/>
              <a:defRPr b="0" sz="2400">
                <a:solidFill>
                  <a:schemeClr val="lt1"/>
                </a:solidFill>
              </a:defRPr>
            </a:lvl1pPr>
            <a:lvl2pPr indent="-228600" lvl="1" marL="914400" algn="l">
              <a:lnSpc>
                <a:spcPct val="100000"/>
              </a:lnSpc>
              <a:spcBef>
                <a:spcPts val="533"/>
              </a:spcBef>
              <a:spcAft>
                <a:spcPts val="0"/>
              </a:spcAft>
              <a:buClr>
                <a:schemeClr val="dk1"/>
              </a:buClr>
              <a:buSzPts val="2667"/>
              <a:buNone/>
              <a:defRPr b="1" sz="2667"/>
            </a:lvl2pPr>
            <a:lvl3pPr indent="-228600" lvl="2" marL="1371600" algn="l">
              <a:lnSpc>
                <a:spcPct val="100000"/>
              </a:lnSpc>
              <a:spcBef>
                <a:spcPts val="480"/>
              </a:spcBef>
              <a:spcAft>
                <a:spcPts val="0"/>
              </a:spcAft>
              <a:buClr>
                <a:schemeClr val="dk1"/>
              </a:buClr>
              <a:buSzPts val="2400"/>
              <a:buNone/>
              <a:defRPr b="1" sz="2400"/>
            </a:lvl3pPr>
            <a:lvl4pPr indent="-228600" lvl="3" marL="1828800" algn="l">
              <a:lnSpc>
                <a:spcPct val="100000"/>
              </a:lnSpc>
              <a:spcBef>
                <a:spcPts val="427"/>
              </a:spcBef>
              <a:spcAft>
                <a:spcPts val="0"/>
              </a:spcAft>
              <a:buClr>
                <a:schemeClr val="dk1"/>
              </a:buClr>
              <a:buSzPts val="2133"/>
              <a:buNone/>
              <a:defRPr b="1" sz="2133"/>
            </a:lvl4pPr>
            <a:lvl5pPr indent="-228600" lvl="4" marL="2286000" algn="l">
              <a:lnSpc>
                <a:spcPct val="100000"/>
              </a:lnSpc>
              <a:spcBef>
                <a:spcPts val="427"/>
              </a:spcBef>
              <a:spcAft>
                <a:spcPts val="0"/>
              </a:spcAft>
              <a:buClr>
                <a:schemeClr val="dk1"/>
              </a:buClr>
              <a:buSzPts val="2133"/>
              <a:buNone/>
              <a:defRPr b="1" sz="2133"/>
            </a:lvl5pPr>
            <a:lvl6pPr indent="-228600" lvl="5" marL="2743200" algn="l">
              <a:lnSpc>
                <a:spcPct val="90000"/>
              </a:lnSpc>
              <a:spcBef>
                <a:spcPts val="500"/>
              </a:spcBef>
              <a:spcAft>
                <a:spcPts val="0"/>
              </a:spcAft>
              <a:buClr>
                <a:schemeClr val="dk1"/>
              </a:buClr>
              <a:buSzPts val="2133"/>
              <a:buNone/>
              <a:defRPr b="1" sz="2133"/>
            </a:lvl6pPr>
            <a:lvl7pPr indent="-228600" lvl="6" marL="3200400" algn="l">
              <a:lnSpc>
                <a:spcPct val="90000"/>
              </a:lnSpc>
              <a:spcBef>
                <a:spcPts val="500"/>
              </a:spcBef>
              <a:spcAft>
                <a:spcPts val="0"/>
              </a:spcAft>
              <a:buClr>
                <a:schemeClr val="dk1"/>
              </a:buClr>
              <a:buSzPts val="2133"/>
              <a:buNone/>
              <a:defRPr b="1" sz="2133"/>
            </a:lvl7pPr>
            <a:lvl8pPr indent="-228600" lvl="7" marL="3657600" algn="l">
              <a:lnSpc>
                <a:spcPct val="90000"/>
              </a:lnSpc>
              <a:spcBef>
                <a:spcPts val="500"/>
              </a:spcBef>
              <a:spcAft>
                <a:spcPts val="0"/>
              </a:spcAft>
              <a:buClr>
                <a:schemeClr val="dk1"/>
              </a:buClr>
              <a:buSzPts val="2133"/>
              <a:buNone/>
              <a:defRPr b="1" sz="2133"/>
            </a:lvl8pPr>
            <a:lvl9pPr indent="-228600" lvl="8" marL="4114800" algn="l">
              <a:lnSpc>
                <a:spcPct val="90000"/>
              </a:lnSpc>
              <a:spcBef>
                <a:spcPts val="500"/>
              </a:spcBef>
              <a:spcAft>
                <a:spcPts val="0"/>
              </a:spcAft>
              <a:buClr>
                <a:schemeClr val="dk1"/>
              </a:buClr>
              <a:buSzPts val="2133"/>
              <a:buNone/>
              <a:defRPr b="1" sz="2133"/>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MS content2">
  <p:cSld name="CMS content2">
    <p:spTree>
      <p:nvGrpSpPr>
        <p:cNvPr id="392" name="Shape 392"/>
        <p:cNvGrpSpPr/>
        <p:nvPr/>
      </p:nvGrpSpPr>
      <p:grpSpPr>
        <a:xfrm>
          <a:off x="0" y="0"/>
          <a:ext cx="0" cy="0"/>
          <a:chOff x="0" y="0"/>
          <a:chExt cx="0" cy="0"/>
        </a:xfrm>
      </p:grpSpPr>
      <p:sp>
        <p:nvSpPr>
          <p:cNvPr id="393" name="Google Shape;393;p58"/>
          <p:cNvSpPr txBox="1"/>
          <p:nvPr>
            <p:ph type="title"/>
          </p:nvPr>
        </p:nvSpPr>
        <p:spPr>
          <a:xfrm>
            <a:off x="277906" y="251619"/>
            <a:ext cx="12192000" cy="1066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84A9C"/>
              </a:buClr>
              <a:buSzPts val="2800"/>
              <a:buFont typeface="Arial"/>
              <a:buNone/>
              <a:defRPr sz="2800" cap="none">
                <a:solidFill>
                  <a:srgbClr val="084A9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4" name="Google Shape;394;p58"/>
          <p:cNvSpPr txBox="1"/>
          <p:nvPr>
            <p:ph idx="1" type="body"/>
          </p:nvPr>
        </p:nvSpPr>
        <p:spPr>
          <a:xfrm>
            <a:off x="304800" y="1447800"/>
            <a:ext cx="11480800" cy="4678364"/>
          </a:xfrm>
          <a:prstGeom prst="rect">
            <a:avLst/>
          </a:prstGeom>
          <a:noFill/>
          <a:ln>
            <a:noFill/>
          </a:ln>
        </p:spPr>
        <p:txBody>
          <a:bodyPr anchorCtr="0" anchor="t" bIns="45700" lIns="91425" spcFirstLastPara="1" rIns="91425" wrap="square" tIns="45700">
            <a:normAutofit/>
          </a:bodyPr>
          <a:lstStyle>
            <a:lvl1pPr indent="-406400" lvl="0" marL="457200" algn="l">
              <a:lnSpc>
                <a:spcPct val="113000"/>
              </a:lnSpc>
              <a:spcBef>
                <a:spcPts val="560"/>
              </a:spcBef>
              <a:spcAft>
                <a:spcPts val="0"/>
              </a:spcAft>
              <a:buClr>
                <a:schemeClr val="dk1"/>
              </a:buClr>
              <a:buSzPts val="2800"/>
              <a:buChar char="•"/>
              <a:defRPr>
                <a:latin typeface="Arial"/>
                <a:ea typeface="Arial"/>
                <a:cs typeface="Arial"/>
                <a:sym typeface="Arial"/>
              </a:defRPr>
            </a:lvl1pPr>
            <a:lvl2pPr indent="-381000" lvl="1" marL="914400" algn="l">
              <a:lnSpc>
                <a:spcPct val="113000"/>
              </a:lnSpc>
              <a:spcBef>
                <a:spcPts val="480"/>
              </a:spcBef>
              <a:spcAft>
                <a:spcPts val="0"/>
              </a:spcAft>
              <a:buClr>
                <a:schemeClr val="dk1"/>
              </a:buClr>
              <a:buSzPts val="2400"/>
              <a:buChar char="–"/>
              <a:defRPr>
                <a:latin typeface="Arial"/>
                <a:ea typeface="Arial"/>
                <a:cs typeface="Arial"/>
                <a:sym typeface="Arial"/>
              </a:defRPr>
            </a:lvl2pPr>
            <a:lvl3pPr indent="-355600" lvl="2" marL="1371600" algn="l">
              <a:lnSpc>
                <a:spcPct val="113000"/>
              </a:lnSpc>
              <a:spcBef>
                <a:spcPts val="400"/>
              </a:spcBef>
              <a:spcAft>
                <a:spcPts val="0"/>
              </a:spcAft>
              <a:buClr>
                <a:schemeClr val="dk1"/>
              </a:buClr>
              <a:buSzPts val="2000"/>
              <a:buChar char="•"/>
              <a:defRPr>
                <a:latin typeface="Arial"/>
                <a:ea typeface="Arial"/>
                <a:cs typeface="Arial"/>
                <a:sym typeface="Arial"/>
              </a:defRPr>
            </a:lvl3pPr>
            <a:lvl4pPr indent="-342900" lvl="3" marL="1828800" algn="l">
              <a:lnSpc>
                <a:spcPct val="113000"/>
              </a:lnSpc>
              <a:spcBef>
                <a:spcPts val="360"/>
              </a:spcBef>
              <a:spcAft>
                <a:spcPts val="0"/>
              </a:spcAft>
              <a:buClr>
                <a:schemeClr val="dk1"/>
              </a:buClr>
              <a:buSzPts val="1800"/>
              <a:buChar char="–"/>
              <a:defRPr>
                <a:latin typeface="Arial"/>
                <a:ea typeface="Arial"/>
                <a:cs typeface="Arial"/>
                <a:sym typeface="Arial"/>
              </a:defRPr>
            </a:lvl4pPr>
            <a:lvl5pPr indent="-342900" lvl="4" marL="2286000" algn="l">
              <a:lnSpc>
                <a:spcPct val="113000"/>
              </a:lnSpc>
              <a:spcBef>
                <a:spcPts val="36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5" name="Google Shape;395;p58"/>
          <p:cNvSpPr txBox="1"/>
          <p:nvPr/>
        </p:nvSpPr>
        <p:spPr>
          <a:xfrm>
            <a:off x="10261600" y="6477001"/>
            <a:ext cx="19304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cxnSp>
        <p:nvCxnSpPr>
          <p:cNvPr id="396" name="Google Shape;396;p58"/>
          <p:cNvCxnSpPr/>
          <p:nvPr/>
        </p:nvCxnSpPr>
        <p:spPr>
          <a:xfrm>
            <a:off x="349026" y="1046797"/>
            <a:ext cx="365760" cy="0"/>
          </a:xfrm>
          <a:prstGeom prst="straightConnector1">
            <a:avLst/>
          </a:prstGeom>
          <a:noFill/>
          <a:ln cap="flat" cmpd="sng" w="57150">
            <a:solidFill>
              <a:srgbClr val="ECCE0F"/>
            </a:solidFill>
            <a:prstDash val="solid"/>
            <a:miter lim="800000"/>
            <a:headEnd len="sm" w="sm" type="none"/>
            <a:tailEnd len="sm" w="sm" type="none"/>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97" name="Shape 397"/>
        <p:cNvGrpSpPr/>
        <p:nvPr/>
      </p:nvGrpSpPr>
      <p:grpSpPr>
        <a:xfrm>
          <a:off x="0" y="0"/>
          <a:ext cx="0" cy="0"/>
          <a:chOff x="0" y="0"/>
          <a:chExt cx="0" cy="0"/>
        </a:xfrm>
      </p:grpSpPr>
      <p:sp>
        <p:nvSpPr>
          <p:cNvPr id="398" name="Google Shape;398;p59"/>
          <p:cNvSpPr txBox="1"/>
          <p:nvPr>
            <p:ph type="title"/>
          </p:nvPr>
        </p:nvSpPr>
        <p:spPr>
          <a:xfrm>
            <a:off x="838200" y="365127"/>
            <a:ext cx="10515600" cy="50101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p59"/>
          <p:cNvSpPr txBox="1"/>
          <p:nvPr>
            <p:ph idx="1" type="body"/>
          </p:nvPr>
        </p:nvSpPr>
        <p:spPr>
          <a:xfrm>
            <a:off x="838200" y="886823"/>
            <a:ext cx="10515600" cy="335048"/>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7F7F7F"/>
              </a:buClr>
              <a:buSzPts val="1800"/>
              <a:buFont typeface="Arial"/>
              <a:buNone/>
              <a:defRPr sz="1800">
                <a:solidFill>
                  <a:srgbClr val="7F7F7F"/>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0" name="Google Shape;400;p59"/>
          <p:cNvSpPr txBox="1"/>
          <p:nvPr>
            <p:ph idx="2" type="body"/>
          </p:nvPr>
        </p:nvSpPr>
        <p:spPr>
          <a:xfrm>
            <a:off x="845127" y="1605278"/>
            <a:ext cx="10515600" cy="4452622"/>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560"/>
              </a:spcBef>
              <a:spcAft>
                <a:spcPts val="0"/>
              </a:spcAft>
              <a:buClr>
                <a:srgbClr val="404040"/>
              </a:buClr>
              <a:buSzPts val="2800"/>
              <a:buChar char="•"/>
              <a:defRPr>
                <a:solidFill>
                  <a:srgbClr val="404040"/>
                </a:solidFill>
              </a:defRPr>
            </a:lvl1pPr>
            <a:lvl2pPr indent="-381000" lvl="1" marL="914400" algn="l">
              <a:lnSpc>
                <a:spcPct val="100000"/>
              </a:lnSpc>
              <a:spcBef>
                <a:spcPts val="1000"/>
              </a:spcBef>
              <a:spcAft>
                <a:spcPts val="0"/>
              </a:spcAft>
              <a:buClr>
                <a:srgbClr val="404040"/>
              </a:buClr>
              <a:buSzPts val="2400"/>
              <a:buChar char="–"/>
              <a:defRPr>
                <a:solidFill>
                  <a:srgbClr val="404040"/>
                </a:solidFill>
              </a:defRPr>
            </a:lvl2pPr>
            <a:lvl3pPr indent="-355600" lvl="2" marL="1371600" algn="l">
              <a:lnSpc>
                <a:spcPct val="100000"/>
              </a:lnSpc>
              <a:spcBef>
                <a:spcPts val="400"/>
              </a:spcBef>
              <a:spcAft>
                <a:spcPts val="0"/>
              </a:spcAft>
              <a:buClr>
                <a:srgbClr val="404040"/>
              </a:buClr>
              <a:buSzPts val="2000"/>
              <a:buChar char="•"/>
              <a:defRPr>
                <a:solidFill>
                  <a:srgbClr val="404040"/>
                </a:solidFill>
              </a:defRPr>
            </a:lvl3pPr>
            <a:lvl4pPr indent="-342900" lvl="3" marL="1828800" algn="l">
              <a:lnSpc>
                <a:spcPct val="100000"/>
              </a:lnSpc>
              <a:spcBef>
                <a:spcPts val="360"/>
              </a:spcBef>
              <a:spcAft>
                <a:spcPts val="0"/>
              </a:spcAft>
              <a:buClr>
                <a:srgbClr val="404040"/>
              </a:buClr>
              <a:buSzPts val="1800"/>
              <a:buChar char="–"/>
              <a:defRPr>
                <a:solidFill>
                  <a:srgbClr val="404040"/>
                </a:solidFill>
              </a:defRPr>
            </a:lvl4pPr>
            <a:lvl5pPr indent="-342900" lvl="4" marL="2286000" algn="l">
              <a:lnSpc>
                <a:spcPct val="100000"/>
              </a:lnSpc>
              <a:spcBef>
                <a:spcPts val="360"/>
              </a:spcBef>
              <a:spcAft>
                <a:spcPts val="0"/>
              </a:spcAft>
              <a:buClr>
                <a:srgbClr val="404040"/>
              </a:buClr>
              <a:buSzPts val="1800"/>
              <a:buChar char="»"/>
              <a:defRPr>
                <a:solidFill>
                  <a:srgbClr val="40404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1" name="Google Shape;401;p5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403" name="Shape 403"/>
        <p:cNvGrpSpPr/>
        <p:nvPr/>
      </p:nvGrpSpPr>
      <p:grpSpPr>
        <a:xfrm>
          <a:off x="0" y="0"/>
          <a:ext cx="0" cy="0"/>
          <a:chOff x="0" y="0"/>
          <a:chExt cx="0" cy="0"/>
        </a:xfrm>
      </p:grpSpPr>
      <p:sp>
        <p:nvSpPr>
          <p:cNvPr id="404" name="Google Shape;404;p60"/>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5" name="Google Shape;405;p60"/>
          <p:cNvSpPr txBox="1"/>
          <p:nvPr>
            <p:ph idx="1" type="body"/>
          </p:nvPr>
        </p:nvSpPr>
        <p:spPr>
          <a:xfrm>
            <a:off x="812800" y="1600201"/>
            <a:ext cx="1076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6" name="Google Shape;406;p60"/>
          <p:cNvSpPr txBox="1"/>
          <p:nvPr>
            <p:ph idx="2" type="body"/>
          </p:nvPr>
        </p:nvSpPr>
        <p:spPr>
          <a:xfrm>
            <a:off x="12395200" y="4800600"/>
            <a:ext cx="1219200" cy="914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7" name="Google Shape;407;p60"/>
          <p:cNvSpPr txBox="1"/>
          <p:nvPr>
            <p:ph idx="10" type="dt"/>
          </p:nvPr>
        </p:nvSpPr>
        <p:spPr>
          <a:xfrm>
            <a:off x="1096963" y="6459538"/>
            <a:ext cx="247332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60"/>
          <p:cNvSpPr txBox="1"/>
          <p:nvPr>
            <p:ph idx="11" type="ftr"/>
          </p:nvPr>
        </p:nvSpPr>
        <p:spPr>
          <a:xfrm>
            <a:off x="3686175" y="6459538"/>
            <a:ext cx="482282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9" name="Google Shape;409;p60"/>
          <p:cNvSpPr txBox="1"/>
          <p:nvPr>
            <p:ph idx="12" type="sldNum"/>
          </p:nvPr>
        </p:nvSpPr>
        <p:spPr>
          <a:xfrm>
            <a:off x="8737600" y="6446838"/>
            <a:ext cx="131127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Arial"/>
                <a:ea typeface="Arial"/>
                <a:cs typeface="Arial"/>
                <a:sym typeface="Arial"/>
              </a:defRPr>
            </a:lvl1pPr>
            <a:lvl2pPr indent="0" lvl="1" marL="0" marR="0" algn="r">
              <a:spcBef>
                <a:spcPts val="0"/>
              </a:spcBef>
              <a:buNone/>
              <a:defRPr sz="1200">
                <a:solidFill>
                  <a:srgbClr val="888888"/>
                </a:solidFill>
                <a:latin typeface="Arial"/>
                <a:ea typeface="Arial"/>
                <a:cs typeface="Arial"/>
                <a:sym typeface="Arial"/>
              </a:defRPr>
            </a:lvl2pPr>
            <a:lvl3pPr indent="0" lvl="2" marL="0" marR="0" algn="r">
              <a:spcBef>
                <a:spcPts val="0"/>
              </a:spcBef>
              <a:buNone/>
              <a:defRPr sz="1200">
                <a:solidFill>
                  <a:srgbClr val="888888"/>
                </a:solidFill>
                <a:latin typeface="Arial"/>
                <a:ea typeface="Arial"/>
                <a:cs typeface="Arial"/>
                <a:sym typeface="Arial"/>
              </a:defRPr>
            </a:lvl3pPr>
            <a:lvl4pPr indent="0" lvl="3" marL="0" marR="0" algn="r">
              <a:spcBef>
                <a:spcPts val="0"/>
              </a:spcBef>
              <a:buNone/>
              <a:defRPr sz="1200">
                <a:solidFill>
                  <a:srgbClr val="888888"/>
                </a:solidFill>
                <a:latin typeface="Arial"/>
                <a:ea typeface="Arial"/>
                <a:cs typeface="Arial"/>
                <a:sym typeface="Arial"/>
              </a:defRPr>
            </a:lvl4pPr>
            <a:lvl5pPr indent="0" lvl="4" marL="0" marR="0" algn="r">
              <a:spcBef>
                <a:spcPts val="0"/>
              </a:spcBef>
              <a:buNone/>
              <a:defRPr sz="1200">
                <a:solidFill>
                  <a:srgbClr val="888888"/>
                </a:solidFill>
                <a:latin typeface="Arial"/>
                <a:ea typeface="Arial"/>
                <a:cs typeface="Arial"/>
                <a:sym typeface="Arial"/>
              </a:defRPr>
            </a:lvl5pPr>
            <a:lvl6pPr indent="0" lvl="5" marL="0" marR="0" algn="r">
              <a:spcBef>
                <a:spcPts val="0"/>
              </a:spcBef>
              <a:buNone/>
              <a:defRPr sz="1200">
                <a:solidFill>
                  <a:srgbClr val="888888"/>
                </a:solidFill>
                <a:latin typeface="Arial"/>
                <a:ea typeface="Arial"/>
                <a:cs typeface="Arial"/>
                <a:sym typeface="Arial"/>
              </a:defRPr>
            </a:lvl6pPr>
            <a:lvl7pPr indent="0" lvl="6" marL="0" marR="0" algn="r">
              <a:spcBef>
                <a:spcPts val="0"/>
              </a:spcBef>
              <a:buNone/>
              <a:defRPr sz="1200">
                <a:solidFill>
                  <a:srgbClr val="888888"/>
                </a:solidFill>
                <a:latin typeface="Arial"/>
                <a:ea typeface="Arial"/>
                <a:cs typeface="Arial"/>
                <a:sym typeface="Arial"/>
              </a:defRPr>
            </a:lvl7pPr>
            <a:lvl8pPr indent="0" lvl="7" marL="0" marR="0" algn="r">
              <a:spcBef>
                <a:spcPts val="0"/>
              </a:spcBef>
              <a:buNone/>
              <a:defRPr sz="1200">
                <a:solidFill>
                  <a:srgbClr val="888888"/>
                </a:solidFill>
                <a:latin typeface="Arial"/>
                <a:ea typeface="Arial"/>
                <a:cs typeface="Arial"/>
                <a:sym typeface="Arial"/>
              </a:defRPr>
            </a:lvl8pPr>
            <a:lvl9pPr indent="0" lvl="8" marL="0" marR="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x">
  <p:cSld name="TITLE_AND_BODY">
    <p:spTree>
      <p:nvGrpSpPr>
        <p:cNvPr id="410" name="Shape 410"/>
        <p:cNvGrpSpPr/>
        <p:nvPr/>
      </p:nvGrpSpPr>
      <p:grpSpPr>
        <a:xfrm>
          <a:off x="0" y="0"/>
          <a:ext cx="0" cy="0"/>
          <a:chOff x="0" y="0"/>
          <a:chExt cx="0" cy="0"/>
        </a:xfrm>
      </p:grpSpPr>
      <p:sp>
        <p:nvSpPr>
          <p:cNvPr id="411" name="Google Shape;411;p61"/>
          <p:cNvSpPr txBox="1"/>
          <p:nvPr>
            <p:ph type="title"/>
          </p:nvPr>
        </p:nvSpPr>
        <p:spPr>
          <a:xfrm>
            <a:off x="609600" y="541301"/>
            <a:ext cx="10972320" cy="60939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2" name="Google Shape;412;p61"/>
          <p:cNvSpPr txBox="1"/>
          <p:nvPr>
            <p:ph idx="1" type="subTitle"/>
          </p:nvPr>
        </p:nvSpPr>
        <p:spPr>
          <a:xfrm>
            <a:off x="609600" y="3346940"/>
            <a:ext cx="10972320" cy="492443"/>
          </a:xfrm>
          <a:prstGeom prst="rect">
            <a:avLst/>
          </a:prstGeom>
          <a:noFill/>
          <a:ln>
            <a:noFill/>
          </a:ln>
        </p:spPr>
        <p:txBody>
          <a:bodyPr anchorCtr="0" anchor="ctr" bIns="0" lIns="0" spcFirstLastPara="1" rIns="0" wrap="square" tIns="0">
            <a:sp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413" name="Shape 413"/>
        <p:cNvGrpSpPr/>
        <p:nvPr/>
      </p:nvGrpSpPr>
      <p:grpSpPr>
        <a:xfrm>
          <a:off x="0" y="0"/>
          <a:ext cx="0" cy="0"/>
          <a:chOff x="0" y="0"/>
          <a:chExt cx="0" cy="0"/>
        </a:xfrm>
      </p:grpSpPr>
      <p:sp>
        <p:nvSpPr>
          <p:cNvPr id="414" name="Google Shape;414;p62"/>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5" name="Google Shape;415;p62"/>
          <p:cNvSpPr txBox="1"/>
          <p:nvPr>
            <p:ph idx="1" type="body"/>
          </p:nvPr>
        </p:nvSpPr>
        <p:spPr>
          <a:xfrm>
            <a:off x="812800" y="1600201"/>
            <a:ext cx="1076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6" name="Google Shape;416;p62"/>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62"/>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ontent">
  <p:cSld name="Title &amp; Content">
    <p:spTree>
      <p:nvGrpSpPr>
        <p:cNvPr id="418" name="Shape 418"/>
        <p:cNvGrpSpPr/>
        <p:nvPr/>
      </p:nvGrpSpPr>
      <p:grpSpPr>
        <a:xfrm>
          <a:off x="0" y="0"/>
          <a:ext cx="0" cy="0"/>
          <a:chOff x="0" y="0"/>
          <a:chExt cx="0" cy="0"/>
        </a:xfrm>
      </p:grpSpPr>
      <p:sp>
        <p:nvSpPr>
          <p:cNvPr id="419" name="Google Shape;419;p63"/>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0" name="Google Shape;420;p63"/>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1" name="Google Shape;421;p6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2" name="Google Shape;422;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3" name="Google Shape;423;p63"/>
          <p:cNvSpPr txBox="1"/>
          <p:nvPr>
            <p:ph idx="1" type="body"/>
          </p:nvPr>
        </p:nvSpPr>
        <p:spPr>
          <a:xfrm>
            <a:off x="499872" y="1316737"/>
            <a:ext cx="11353845" cy="40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type="obj">
  <p:cSld name="OBJECT">
    <p:spTree>
      <p:nvGrpSpPr>
        <p:cNvPr id="424" name="Shape 424"/>
        <p:cNvGrpSpPr/>
        <p:nvPr/>
      </p:nvGrpSpPr>
      <p:grpSpPr>
        <a:xfrm>
          <a:off x="0" y="0"/>
          <a:ext cx="0" cy="0"/>
          <a:chOff x="0" y="0"/>
          <a:chExt cx="0" cy="0"/>
        </a:xfrm>
      </p:grpSpPr>
      <p:sp>
        <p:nvSpPr>
          <p:cNvPr id="425" name="Google Shape;425;p64"/>
          <p:cNvSpPr txBox="1"/>
          <p:nvPr>
            <p:ph type="title"/>
          </p:nvPr>
        </p:nvSpPr>
        <p:spPr>
          <a:xfrm>
            <a:off x="838200" y="199496"/>
            <a:ext cx="10515600" cy="1109797"/>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lt1"/>
              </a:buClr>
              <a:buSzPts val="2500"/>
              <a:buFont typeface="Arial Black"/>
              <a:buNone/>
              <a:defRPr b="0" i="0" sz="250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6" name="Google Shape;426;p64"/>
          <p:cNvSpPr txBox="1"/>
          <p:nvPr>
            <p:ph idx="1" type="body"/>
          </p:nvPr>
        </p:nvSpPr>
        <p:spPr>
          <a:xfrm>
            <a:off x="812800" y="1600201"/>
            <a:ext cx="10769600" cy="4525963"/>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560"/>
              </a:spcBef>
              <a:spcAft>
                <a:spcPts val="0"/>
              </a:spcAft>
              <a:buClr>
                <a:schemeClr val="dk1"/>
              </a:buClr>
              <a:buSzPts val="2800"/>
              <a:buChar char="•"/>
              <a:defRPr b="0" i="0">
                <a:solidFill>
                  <a:schemeClr val="dk1"/>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64"/>
          <p:cNvSpPr txBox="1"/>
          <p:nvPr>
            <p:ph idx="11" type="ftr"/>
          </p:nvPr>
        </p:nvSpPr>
        <p:spPr>
          <a:xfrm>
            <a:off x="4038600" y="6356351"/>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8" name="Google Shape;428;p64"/>
          <p:cNvSpPr txBox="1"/>
          <p:nvPr>
            <p:ph idx="10" type="dt"/>
          </p:nvPr>
        </p:nvSpPr>
        <p:spPr>
          <a:xfrm>
            <a:off x="2058563" y="6356351"/>
            <a:ext cx="1522836" cy="365126"/>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64"/>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pt-1">
  <p:cSld name="Title and Content_Opt-1">
    <p:bg>
      <p:bgPr>
        <a:solidFill>
          <a:srgbClr val="595959"/>
        </a:solidFill>
      </p:bgPr>
    </p:bg>
    <p:spTree>
      <p:nvGrpSpPr>
        <p:cNvPr id="430" name="Shape 430"/>
        <p:cNvGrpSpPr/>
        <p:nvPr/>
      </p:nvGrpSpPr>
      <p:grpSpPr>
        <a:xfrm>
          <a:off x="0" y="0"/>
          <a:ext cx="0" cy="0"/>
          <a:chOff x="0" y="0"/>
          <a:chExt cx="0" cy="0"/>
        </a:xfrm>
      </p:grpSpPr>
      <p:sp>
        <p:nvSpPr>
          <p:cNvPr id="431" name="Google Shape;431;p65"/>
          <p:cNvSpPr/>
          <p:nvPr/>
        </p:nvSpPr>
        <p:spPr>
          <a:xfrm>
            <a:off x="11426952" y="530352"/>
            <a:ext cx="310896" cy="31089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a:solidFill>
                <a:schemeClr val="lt1"/>
              </a:solidFill>
              <a:latin typeface="Open Sans"/>
              <a:ea typeface="Open Sans"/>
              <a:cs typeface="Open Sans"/>
              <a:sym typeface="Open Sans"/>
            </a:endParaRPr>
          </a:p>
        </p:txBody>
      </p:sp>
      <p:sp>
        <p:nvSpPr>
          <p:cNvPr id="432" name="Google Shape;432;p65"/>
          <p:cNvSpPr txBox="1"/>
          <p:nvPr/>
        </p:nvSpPr>
        <p:spPr>
          <a:xfrm>
            <a:off x="11426952" y="530352"/>
            <a:ext cx="310896" cy="31089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0" i="0" lang="en-US" sz="900">
                <a:solidFill>
                  <a:schemeClr val="lt1"/>
                </a:solidFill>
                <a:latin typeface="Open Sans"/>
                <a:ea typeface="Open Sans"/>
                <a:cs typeface="Open Sans"/>
                <a:sym typeface="Open Sans"/>
              </a:rPr>
              <a:t>‹#›</a:t>
            </a:fld>
            <a:endParaRPr b="0" i="0" sz="900">
              <a:solidFill>
                <a:schemeClr val="lt1"/>
              </a:solidFill>
              <a:latin typeface="Open Sans"/>
              <a:ea typeface="Open Sans"/>
              <a:cs typeface="Open Sans"/>
              <a:sym typeface="Open Sans"/>
            </a:endParaRPr>
          </a:p>
        </p:txBody>
      </p:sp>
      <p:sp>
        <p:nvSpPr>
          <p:cNvPr id="433" name="Google Shape;433;p65"/>
          <p:cNvSpPr/>
          <p:nvPr/>
        </p:nvSpPr>
        <p:spPr>
          <a:xfrm>
            <a:off x="0" y="1828800"/>
            <a:ext cx="12192000" cy="50292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7296">
          <p15:clr>
            <a:srgbClr val="FBAE40"/>
          </p15:clr>
        </p15:guide>
        <p15:guide id="4" pos="384">
          <p15:clr>
            <a:srgbClr val="FBAE40"/>
          </p15:clr>
        </p15:guide>
        <p15:guide id="5" orient="horz" pos="432">
          <p15:clr>
            <a:srgbClr val="FBAE40"/>
          </p15:clr>
        </p15:guide>
        <p15:guide id="6" orient="horz" pos="3888">
          <p15:clr>
            <a:srgbClr val="FBAE40"/>
          </p15:clr>
        </p15:guide>
        <p15:guide id="7" orient="horz" pos="1152">
          <p15:clr>
            <a:srgbClr val="FBAE40"/>
          </p15:clr>
        </p15:guide>
        <p15:guide id="8" orient="horz" pos="816">
          <p15:clr>
            <a:srgbClr val="FBAE40"/>
          </p15:clr>
        </p15:guide>
        <p15:guide id="9"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42" name="Shape 42"/>
        <p:cNvGrpSpPr/>
        <p:nvPr/>
      </p:nvGrpSpPr>
      <p:grpSpPr>
        <a:xfrm>
          <a:off x="0" y="0"/>
          <a:ext cx="0" cy="0"/>
          <a:chOff x="0" y="0"/>
          <a:chExt cx="0" cy="0"/>
        </a:xfrm>
      </p:grpSpPr>
      <p:sp>
        <p:nvSpPr>
          <p:cNvPr id="43" name="Google Shape;43;p7"/>
          <p:cNvSpPr/>
          <p:nvPr/>
        </p:nvSpPr>
        <p:spPr>
          <a:xfrm>
            <a:off x="0" y="5507182"/>
            <a:ext cx="12192000" cy="1368425"/>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44" name="Google Shape;44;p7"/>
          <p:cNvSpPr txBox="1"/>
          <p:nvPr>
            <p:ph type="ctrTitle"/>
          </p:nvPr>
        </p:nvSpPr>
        <p:spPr>
          <a:xfrm>
            <a:off x="928255" y="441383"/>
            <a:ext cx="9877859"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5000"/>
              <a:buFont typeface="Arial"/>
              <a:buNone/>
              <a:defRPr sz="50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5" name="Google Shape;45;p7"/>
          <p:cNvPicPr preferRelativeResize="0"/>
          <p:nvPr/>
        </p:nvPicPr>
        <p:blipFill rotWithShape="1">
          <a:blip r:embed="rId2">
            <a:alphaModFix/>
          </a:blip>
          <a:srcRect b="0" l="0" r="0" t="0"/>
          <a:stretch/>
        </p:blipFill>
        <p:spPr>
          <a:xfrm>
            <a:off x="10096501" y="5871337"/>
            <a:ext cx="1841500" cy="640843"/>
          </a:xfrm>
          <a:prstGeom prst="rect">
            <a:avLst/>
          </a:prstGeom>
          <a:noFill/>
          <a:ln>
            <a:noFill/>
          </a:ln>
        </p:spPr>
      </p:pic>
      <p:sp>
        <p:nvSpPr>
          <p:cNvPr id="46" name="Google Shape;46;p7"/>
          <p:cNvSpPr/>
          <p:nvPr>
            <p:ph idx="2" type="tbl"/>
          </p:nvPr>
        </p:nvSpPr>
        <p:spPr>
          <a:xfrm>
            <a:off x="928689" y="1339851"/>
            <a:ext cx="9877425" cy="38242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8" name="Google Shape;48;p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Arial"/>
                <a:ea typeface="Arial"/>
                <a:cs typeface="Arial"/>
                <a:sym typeface="Arial"/>
              </a:defRPr>
            </a:lvl1pPr>
            <a:lvl2pPr indent="0" lvl="1" marL="0" algn="l">
              <a:spcBef>
                <a:spcPts val="0"/>
              </a:spcBef>
              <a:buNone/>
              <a:defRPr sz="1200">
                <a:solidFill>
                  <a:schemeClr val="lt1"/>
                </a:solidFill>
                <a:latin typeface="Arial"/>
                <a:ea typeface="Arial"/>
                <a:cs typeface="Arial"/>
                <a:sym typeface="Arial"/>
              </a:defRPr>
            </a:lvl2pPr>
            <a:lvl3pPr indent="0" lvl="2" marL="0" algn="l">
              <a:spcBef>
                <a:spcPts val="0"/>
              </a:spcBef>
              <a:buNone/>
              <a:defRPr sz="1200">
                <a:solidFill>
                  <a:schemeClr val="lt1"/>
                </a:solidFill>
                <a:latin typeface="Arial"/>
                <a:ea typeface="Arial"/>
                <a:cs typeface="Arial"/>
                <a:sym typeface="Arial"/>
              </a:defRPr>
            </a:lvl3pPr>
            <a:lvl4pPr indent="0" lvl="3" marL="0" algn="l">
              <a:spcBef>
                <a:spcPts val="0"/>
              </a:spcBef>
              <a:buNone/>
              <a:defRPr sz="1200">
                <a:solidFill>
                  <a:schemeClr val="lt1"/>
                </a:solidFill>
                <a:latin typeface="Arial"/>
                <a:ea typeface="Arial"/>
                <a:cs typeface="Arial"/>
                <a:sym typeface="Arial"/>
              </a:defRPr>
            </a:lvl4pPr>
            <a:lvl5pPr indent="0" lvl="4" marL="0" algn="l">
              <a:spcBef>
                <a:spcPts val="0"/>
              </a:spcBef>
              <a:buNone/>
              <a:defRPr sz="1200">
                <a:solidFill>
                  <a:schemeClr val="lt1"/>
                </a:solidFill>
                <a:latin typeface="Arial"/>
                <a:ea typeface="Arial"/>
                <a:cs typeface="Arial"/>
                <a:sym typeface="Arial"/>
              </a:defRPr>
            </a:lvl5pPr>
            <a:lvl6pPr indent="0" lvl="5" marL="0" algn="l">
              <a:spcBef>
                <a:spcPts val="0"/>
              </a:spcBef>
              <a:buNone/>
              <a:defRPr sz="1200">
                <a:solidFill>
                  <a:schemeClr val="lt1"/>
                </a:solidFill>
                <a:latin typeface="Arial"/>
                <a:ea typeface="Arial"/>
                <a:cs typeface="Arial"/>
                <a:sym typeface="Arial"/>
              </a:defRPr>
            </a:lvl6pPr>
            <a:lvl7pPr indent="0" lvl="6" marL="0" algn="l">
              <a:spcBef>
                <a:spcPts val="0"/>
              </a:spcBef>
              <a:buNone/>
              <a:defRPr sz="1200">
                <a:solidFill>
                  <a:schemeClr val="lt1"/>
                </a:solidFill>
                <a:latin typeface="Arial"/>
                <a:ea typeface="Arial"/>
                <a:cs typeface="Arial"/>
                <a:sym typeface="Arial"/>
              </a:defRPr>
            </a:lvl7pPr>
            <a:lvl8pPr indent="0" lvl="7" marL="0" algn="l">
              <a:spcBef>
                <a:spcPts val="0"/>
              </a:spcBef>
              <a:buNone/>
              <a:defRPr sz="1200">
                <a:solidFill>
                  <a:schemeClr val="lt1"/>
                </a:solidFill>
                <a:latin typeface="Arial"/>
                <a:ea typeface="Arial"/>
                <a:cs typeface="Arial"/>
                <a:sym typeface="Arial"/>
              </a:defRPr>
            </a:lvl8pPr>
            <a:lvl9pPr indent="0" lvl="8" mar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Opt-2">
  <p:cSld name="Title and Content_Opt-2">
    <p:bg>
      <p:bgPr>
        <a:solidFill>
          <a:srgbClr val="595959"/>
        </a:solidFill>
      </p:bgPr>
    </p:bg>
    <p:spTree>
      <p:nvGrpSpPr>
        <p:cNvPr id="434" name="Shape 434"/>
        <p:cNvGrpSpPr/>
        <p:nvPr/>
      </p:nvGrpSpPr>
      <p:grpSpPr>
        <a:xfrm>
          <a:off x="0" y="0"/>
          <a:ext cx="0" cy="0"/>
          <a:chOff x="0" y="0"/>
          <a:chExt cx="0" cy="0"/>
        </a:xfrm>
      </p:grpSpPr>
      <p:sp>
        <p:nvSpPr>
          <p:cNvPr id="435" name="Google Shape;435;p66"/>
          <p:cNvSpPr/>
          <p:nvPr/>
        </p:nvSpPr>
        <p:spPr>
          <a:xfrm>
            <a:off x="11426952" y="530352"/>
            <a:ext cx="310896" cy="310896"/>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00">
              <a:solidFill>
                <a:schemeClr val="lt1"/>
              </a:solidFill>
              <a:latin typeface="Open Sans"/>
              <a:ea typeface="Open Sans"/>
              <a:cs typeface="Open Sans"/>
              <a:sym typeface="Open Sans"/>
            </a:endParaRPr>
          </a:p>
        </p:txBody>
      </p:sp>
      <p:sp>
        <p:nvSpPr>
          <p:cNvPr id="436" name="Google Shape;436;p66"/>
          <p:cNvSpPr txBox="1"/>
          <p:nvPr/>
        </p:nvSpPr>
        <p:spPr>
          <a:xfrm>
            <a:off x="11426952" y="530352"/>
            <a:ext cx="310896" cy="310896"/>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fld id="{00000000-1234-1234-1234-123412341234}" type="slidenum">
              <a:rPr b="0" i="0" lang="en-US" sz="900">
                <a:solidFill>
                  <a:schemeClr val="lt1"/>
                </a:solidFill>
                <a:latin typeface="Open Sans"/>
                <a:ea typeface="Open Sans"/>
                <a:cs typeface="Open Sans"/>
                <a:sym typeface="Open Sans"/>
              </a:rPr>
              <a:t>‹#›</a:t>
            </a:fld>
            <a:endParaRPr b="0" i="0" sz="900">
              <a:solidFill>
                <a:schemeClr val="lt1"/>
              </a:solidFill>
              <a:latin typeface="Open Sans"/>
              <a:ea typeface="Open Sans"/>
              <a:cs typeface="Open Sans"/>
              <a:sym typeface="Open Sans"/>
            </a:endParaRPr>
          </a:p>
        </p:txBody>
      </p:sp>
      <p:sp>
        <p:nvSpPr>
          <p:cNvPr id="437" name="Google Shape;437;p66"/>
          <p:cNvSpPr/>
          <p:nvPr/>
        </p:nvSpPr>
        <p:spPr>
          <a:xfrm>
            <a:off x="0" y="1143001"/>
            <a:ext cx="12192000" cy="5714999"/>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7296">
          <p15:clr>
            <a:srgbClr val="FBAE40"/>
          </p15:clr>
        </p15:guide>
        <p15:guide id="4" pos="384">
          <p15:clr>
            <a:srgbClr val="FBAE40"/>
          </p15:clr>
        </p15:guide>
        <p15:guide id="5" orient="horz" pos="432">
          <p15:clr>
            <a:srgbClr val="FBAE40"/>
          </p15:clr>
        </p15:guide>
        <p15:guide id="6" orient="horz" pos="3888">
          <p15:clr>
            <a:srgbClr val="FBAE40"/>
          </p15:clr>
        </p15:guide>
        <p15:guide id="7" orient="horz" pos="720">
          <p15:clr>
            <a:srgbClr val="FBAE40"/>
          </p15:clr>
        </p15:guide>
        <p15:guide id="8" orient="horz" pos="576">
          <p15:clr>
            <a:srgbClr val="FBAE40"/>
          </p15:clr>
        </p15:guide>
        <p15:guide id="9" orient="horz" pos="2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51" name="Shape 51"/>
        <p:cNvGrpSpPr/>
        <p:nvPr/>
      </p:nvGrpSpPr>
      <p:grpSpPr>
        <a:xfrm>
          <a:off x="0" y="0"/>
          <a:ext cx="0" cy="0"/>
          <a:chOff x="0" y="0"/>
          <a:chExt cx="0" cy="0"/>
        </a:xfrm>
      </p:grpSpPr>
      <p:sp>
        <p:nvSpPr>
          <p:cNvPr id="52" name="Google Shape;52;p8"/>
          <p:cNvSpPr/>
          <p:nvPr/>
        </p:nvSpPr>
        <p:spPr>
          <a:xfrm>
            <a:off x="0" y="5507182"/>
            <a:ext cx="12192000" cy="1368425"/>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53" name="Google Shape;53;p8"/>
          <p:cNvSpPr txBox="1"/>
          <p:nvPr>
            <p:ph type="ctrTitle"/>
          </p:nvPr>
        </p:nvSpPr>
        <p:spPr>
          <a:xfrm>
            <a:off x="928255" y="441383"/>
            <a:ext cx="9877859"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lvl1pPr lvl="0" algn="l">
              <a:lnSpc>
                <a:spcPct val="90000"/>
              </a:lnSpc>
              <a:spcBef>
                <a:spcPts val="0"/>
              </a:spcBef>
              <a:spcAft>
                <a:spcPts val="0"/>
              </a:spcAft>
              <a:buClr>
                <a:srgbClr val="004986"/>
              </a:buClr>
              <a:buSzPts val="5000"/>
              <a:buFont typeface="Arial"/>
              <a:buNone/>
              <a:defRPr sz="5000">
                <a:solidFill>
                  <a:srgbClr val="00498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4" name="Google Shape;54;p8"/>
          <p:cNvPicPr preferRelativeResize="0"/>
          <p:nvPr/>
        </p:nvPicPr>
        <p:blipFill rotWithShape="1">
          <a:blip r:embed="rId2">
            <a:alphaModFix/>
          </a:blip>
          <a:srcRect b="0" l="0" r="0" t="0"/>
          <a:stretch/>
        </p:blipFill>
        <p:spPr>
          <a:xfrm>
            <a:off x="10096501" y="5871337"/>
            <a:ext cx="1841500" cy="640843"/>
          </a:xfrm>
          <a:prstGeom prst="rect">
            <a:avLst/>
          </a:prstGeom>
          <a:noFill/>
          <a:ln>
            <a:noFill/>
          </a:ln>
        </p:spPr>
      </p:pic>
      <p:sp>
        <p:nvSpPr>
          <p:cNvPr id="55" name="Google Shape;55;p8"/>
          <p:cNvSpPr/>
          <p:nvPr>
            <p:ph idx="2" type="pic"/>
          </p:nvPr>
        </p:nvSpPr>
        <p:spPr>
          <a:xfrm>
            <a:off x="929218" y="1309036"/>
            <a:ext cx="3369733" cy="4041897"/>
          </a:xfrm>
          <a:prstGeom prst="rect">
            <a:avLst/>
          </a:prstGeom>
          <a:noFill/>
          <a:ln>
            <a:noFill/>
          </a:ln>
        </p:spPr>
      </p:sp>
      <p:sp>
        <p:nvSpPr>
          <p:cNvPr id="56" name="Google Shape;56;p8"/>
          <p:cNvSpPr txBox="1"/>
          <p:nvPr>
            <p:ph idx="1" type="body"/>
          </p:nvPr>
        </p:nvSpPr>
        <p:spPr>
          <a:xfrm>
            <a:off x="4453467" y="1308101"/>
            <a:ext cx="6352117" cy="404283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8"/>
          <p:cNvSpPr/>
          <p:nvPr/>
        </p:nvSpPr>
        <p:spPr>
          <a:xfrm>
            <a:off x="4777339" y="6025348"/>
            <a:ext cx="5486400" cy="4868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58" name="Google Shape;58;p8"/>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sz="1200">
                <a:solidFill>
                  <a:schemeClr val="lt1"/>
                </a:solidFill>
                <a:latin typeface="Arial"/>
                <a:ea typeface="Arial"/>
                <a:cs typeface="Arial"/>
                <a:sym typeface="Arial"/>
              </a:defRPr>
            </a:lvl1pPr>
            <a:lvl2pPr indent="0" lvl="1" marL="0" algn="l">
              <a:spcBef>
                <a:spcPts val="0"/>
              </a:spcBef>
              <a:buNone/>
              <a:defRPr sz="1200">
                <a:solidFill>
                  <a:schemeClr val="lt1"/>
                </a:solidFill>
                <a:latin typeface="Arial"/>
                <a:ea typeface="Arial"/>
                <a:cs typeface="Arial"/>
                <a:sym typeface="Arial"/>
              </a:defRPr>
            </a:lvl2pPr>
            <a:lvl3pPr indent="0" lvl="2" marL="0" algn="l">
              <a:spcBef>
                <a:spcPts val="0"/>
              </a:spcBef>
              <a:buNone/>
              <a:defRPr sz="1200">
                <a:solidFill>
                  <a:schemeClr val="lt1"/>
                </a:solidFill>
                <a:latin typeface="Arial"/>
                <a:ea typeface="Arial"/>
                <a:cs typeface="Arial"/>
                <a:sym typeface="Arial"/>
              </a:defRPr>
            </a:lvl3pPr>
            <a:lvl4pPr indent="0" lvl="3" marL="0" algn="l">
              <a:spcBef>
                <a:spcPts val="0"/>
              </a:spcBef>
              <a:buNone/>
              <a:defRPr sz="1200">
                <a:solidFill>
                  <a:schemeClr val="lt1"/>
                </a:solidFill>
                <a:latin typeface="Arial"/>
                <a:ea typeface="Arial"/>
                <a:cs typeface="Arial"/>
                <a:sym typeface="Arial"/>
              </a:defRPr>
            </a:lvl4pPr>
            <a:lvl5pPr indent="0" lvl="4" marL="0" algn="l">
              <a:spcBef>
                <a:spcPts val="0"/>
              </a:spcBef>
              <a:buNone/>
              <a:defRPr sz="1200">
                <a:solidFill>
                  <a:schemeClr val="lt1"/>
                </a:solidFill>
                <a:latin typeface="Arial"/>
                <a:ea typeface="Arial"/>
                <a:cs typeface="Arial"/>
                <a:sym typeface="Arial"/>
              </a:defRPr>
            </a:lvl5pPr>
            <a:lvl6pPr indent="0" lvl="5" marL="0" algn="l">
              <a:spcBef>
                <a:spcPts val="0"/>
              </a:spcBef>
              <a:buNone/>
              <a:defRPr sz="1200">
                <a:solidFill>
                  <a:schemeClr val="lt1"/>
                </a:solidFill>
                <a:latin typeface="Arial"/>
                <a:ea typeface="Arial"/>
                <a:cs typeface="Arial"/>
                <a:sym typeface="Arial"/>
              </a:defRPr>
            </a:lvl6pPr>
            <a:lvl7pPr indent="0" lvl="6" marL="0" algn="l">
              <a:spcBef>
                <a:spcPts val="0"/>
              </a:spcBef>
              <a:buNone/>
              <a:defRPr sz="1200">
                <a:solidFill>
                  <a:schemeClr val="lt1"/>
                </a:solidFill>
                <a:latin typeface="Arial"/>
                <a:ea typeface="Arial"/>
                <a:cs typeface="Arial"/>
                <a:sym typeface="Arial"/>
              </a:defRPr>
            </a:lvl7pPr>
            <a:lvl8pPr indent="0" lvl="7" marL="0" algn="l">
              <a:spcBef>
                <a:spcPts val="0"/>
              </a:spcBef>
              <a:buNone/>
              <a:defRPr sz="1200">
                <a:solidFill>
                  <a:schemeClr val="lt1"/>
                </a:solidFill>
                <a:latin typeface="Arial"/>
                <a:ea typeface="Arial"/>
                <a:cs typeface="Arial"/>
                <a:sym typeface="Arial"/>
              </a:defRPr>
            </a:lvl8pPr>
            <a:lvl9pPr indent="0" lvl="8" mar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1" name="Shape 61"/>
        <p:cNvGrpSpPr/>
        <p:nvPr/>
      </p:nvGrpSpPr>
      <p:grpSpPr>
        <a:xfrm>
          <a:off x="0" y="0"/>
          <a:ext cx="0" cy="0"/>
          <a:chOff x="0" y="0"/>
          <a:chExt cx="0" cy="0"/>
        </a:xfrm>
      </p:grpSpPr>
      <p:sp>
        <p:nvSpPr>
          <p:cNvPr id="62" name="Google Shape;62;p9"/>
          <p:cNvSpPr txBox="1"/>
          <p:nvPr>
            <p:ph type="title"/>
          </p:nvPr>
        </p:nvSpPr>
        <p:spPr>
          <a:xfrm>
            <a:off x="658143" y="260882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838201" y="1470025"/>
            <a:ext cx="10633075" cy="459581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8610600" y="6356351"/>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bg>
      <p:bgPr>
        <a:solidFill>
          <a:schemeClr val="lt1"/>
        </a:solidFill>
      </p:bgPr>
    </p:bg>
    <p:spTree>
      <p:nvGrpSpPr>
        <p:cNvPr id="67" name="Shape 67"/>
        <p:cNvGrpSpPr/>
        <p:nvPr/>
      </p:nvGrpSpPr>
      <p:grpSpPr>
        <a:xfrm>
          <a:off x="0" y="0"/>
          <a:ext cx="0" cy="0"/>
          <a:chOff x="0" y="0"/>
          <a:chExt cx="0" cy="0"/>
        </a:xfrm>
      </p:grpSpPr>
      <p:sp>
        <p:nvSpPr>
          <p:cNvPr id="68" name="Google Shape;68;p10"/>
          <p:cNvSpPr txBox="1"/>
          <p:nvPr>
            <p:ph type="title"/>
          </p:nvPr>
        </p:nvSpPr>
        <p:spPr>
          <a:xfrm>
            <a:off x="658143" y="260882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lacehodler for add picture or icon" id="69" name="Google Shape;69;p10"/>
          <p:cNvSpPr/>
          <p:nvPr>
            <p:ph idx="2" type="pic"/>
          </p:nvPr>
        </p:nvSpPr>
        <p:spPr>
          <a:xfrm>
            <a:off x="1234736" y="2102693"/>
            <a:ext cx="2436264" cy="2346199"/>
          </a:xfrm>
          <a:prstGeom prst="ellipse">
            <a:avLst/>
          </a:prstGeom>
          <a:noFill/>
          <a:ln cap="flat" cmpd="sng" w="9525">
            <a:solidFill>
              <a:schemeClr val="dk1"/>
            </a:solidFill>
            <a:prstDash val="solid"/>
            <a:round/>
            <a:headEnd len="sm" w="sm" type="none"/>
            <a:tailEnd len="sm" w="sm" type="none"/>
          </a:ln>
        </p:spPr>
      </p:sp>
      <p:sp>
        <p:nvSpPr>
          <p:cNvPr descr="paceholder for adding content" id="70" name="Google Shape;70;p10"/>
          <p:cNvSpPr txBox="1"/>
          <p:nvPr>
            <p:ph idx="1" type="body"/>
          </p:nvPr>
        </p:nvSpPr>
        <p:spPr>
          <a:xfrm>
            <a:off x="1382633" y="4650026"/>
            <a:ext cx="2140469" cy="10525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descr="placehodler for add picture or icon" id="71" name="Google Shape;71;p10"/>
          <p:cNvSpPr/>
          <p:nvPr>
            <p:ph idx="3" type="pic"/>
          </p:nvPr>
        </p:nvSpPr>
        <p:spPr>
          <a:xfrm>
            <a:off x="4922668" y="2102693"/>
            <a:ext cx="2436264" cy="2346199"/>
          </a:xfrm>
          <a:prstGeom prst="ellipse">
            <a:avLst/>
          </a:prstGeom>
          <a:noFill/>
          <a:ln cap="flat" cmpd="sng" w="9525">
            <a:solidFill>
              <a:schemeClr val="dk1"/>
            </a:solidFill>
            <a:prstDash val="solid"/>
            <a:round/>
            <a:headEnd len="sm" w="sm" type="none"/>
            <a:tailEnd len="sm" w="sm" type="none"/>
          </a:ln>
        </p:spPr>
      </p:sp>
      <p:sp>
        <p:nvSpPr>
          <p:cNvPr descr="paceholder for adding content" id="72" name="Google Shape;72;p10"/>
          <p:cNvSpPr txBox="1"/>
          <p:nvPr>
            <p:ph idx="4" type="body"/>
          </p:nvPr>
        </p:nvSpPr>
        <p:spPr>
          <a:xfrm>
            <a:off x="5040338" y="4650027"/>
            <a:ext cx="2140469" cy="10525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descr="placehodler for add picture or icon" id="73" name="Google Shape;73;p10"/>
          <p:cNvSpPr/>
          <p:nvPr>
            <p:ph idx="5" type="pic"/>
          </p:nvPr>
        </p:nvSpPr>
        <p:spPr>
          <a:xfrm>
            <a:off x="8610600" y="2102693"/>
            <a:ext cx="2436264" cy="2346199"/>
          </a:xfrm>
          <a:prstGeom prst="ellipse">
            <a:avLst/>
          </a:prstGeom>
          <a:noFill/>
          <a:ln cap="flat" cmpd="sng" w="9525">
            <a:solidFill>
              <a:schemeClr val="dk1"/>
            </a:solidFill>
            <a:prstDash val="solid"/>
            <a:round/>
            <a:headEnd len="sm" w="sm" type="none"/>
            <a:tailEnd len="sm" w="sm" type="none"/>
          </a:ln>
        </p:spPr>
      </p:sp>
      <p:sp>
        <p:nvSpPr>
          <p:cNvPr descr="paceholder for adding content" id="74" name="Google Shape;74;p10"/>
          <p:cNvSpPr txBox="1"/>
          <p:nvPr>
            <p:ph idx="6" type="body"/>
          </p:nvPr>
        </p:nvSpPr>
        <p:spPr>
          <a:xfrm>
            <a:off x="8758497" y="4650026"/>
            <a:ext cx="2140469" cy="105251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0"/>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Arial"/>
                <a:ea typeface="Arial"/>
                <a:cs typeface="Arial"/>
                <a:sym typeface="Arial"/>
              </a:defRPr>
            </a:lvl1pPr>
            <a:lvl2pPr indent="0" lvl="1" marL="0" algn="r">
              <a:spcBef>
                <a:spcPts val="0"/>
              </a:spcBef>
              <a:buNone/>
              <a:defRPr sz="1200">
                <a:solidFill>
                  <a:srgbClr val="888888"/>
                </a:solidFill>
                <a:latin typeface="Arial"/>
                <a:ea typeface="Arial"/>
                <a:cs typeface="Arial"/>
                <a:sym typeface="Arial"/>
              </a:defRPr>
            </a:lvl2pPr>
            <a:lvl3pPr indent="0" lvl="2" marL="0" algn="r">
              <a:spcBef>
                <a:spcPts val="0"/>
              </a:spcBef>
              <a:buNone/>
              <a:defRPr sz="1200">
                <a:solidFill>
                  <a:srgbClr val="888888"/>
                </a:solidFill>
                <a:latin typeface="Arial"/>
                <a:ea typeface="Arial"/>
                <a:cs typeface="Arial"/>
                <a:sym typeface="Arial"/>
              </a:defRPr>
            </a:lvl3pPr>
            <a:lvl4pPr indent="0" lvl="3" marL="0" algn="r">
              <a:spcBef>
                <a:spcPts val="0"/>
              </a:spcBef>
              <a:buNone/>
              <a:defRPr sz="1200">
                <a:solidFill>
                  <a:srgbClr val="888888"/>
                </a:solidFill>
                <a:latin typeface="Arial"/>
                <a:ea typeface="Arial"/>
                <a:cs typeface="Arial"/>
                <a:sym typeface="Arial"/>
              </a:defRPr>
            </a:lvl4pPr>
            <a:lvl5pPr indent="0" lvl="4" marL="0" algn="r">
              <a:spcBef>
                <a:spcPts val="0"/>
              </a:spcBef>
              <a:buNone/>
              <a:defRPr sz="1200">
                <a:solidFill>
                  <a:srgbClr val="888888"/>
                </a:solidFill>
                <a:latin typeface="Arial"/>
                <a:ea typeface="Arial"/>
                <a:cs typeface="Arial"/>
                <a:sym typeface="Arial"/>
              </a:defRPr>
            </a:lvl5pPr>
            <a:lvl6pPr indent="0" lvl="5" marL="0" algn="r">
              <a:spcBef>
                <a:spcPts val="0"/>
              </a:spcBef>
              <a:buNone/>
              <a:defRPr sz="1200">
                <a:solidFill>
                  <a:srgbClr val="888888"/>
                </a:solidFill>
                <a:latin typeface="Arial"/>
                <a:ea typeface="Arial"/>
                <a:cs typeface="Arial"/>
                <a:sym typeface="Arial"/>
              </a:defRPr>
            </a:lvl6pPr>
            <a:lvl7pPr indent="0" lvl="6" marL="0" algn="r">
              <a:spcBef>
                <a:spcPts val="0"/>
              </a:spcBef>
              <a:buNone/>
              <a:defRPr sz="1200">
                <a:solidFill>
                  <a:srgbClr val="888888"/>
                </a:solidFill>
                <a:latin typeface="Arial"/>
                <a:ea typeface="Arial"/>
                <a:cs typeface="Arial"/>
                <a:sym typeface="Arial"/>
              </a:defRPr>
            </a:lvl7pPr>
            <a:lvl8pPr indent="0" lvl="7" marL="0" algn="r">
              <a:spcBef>
                <a:spcPts val="0"/>
              </a:spcBef>
              <a:buNone/>
              <a:defRPr sz="1200">
                <a:solidFill>
                  <a:srgbClr val="888888"/>
                </a:solidFill>
                <a:latin typeface="Arial"/>
                <a:ea typeface="Arial"/>
                <a:cs typeface="Arial"/>
                <a:sym typeface="Arial"/>
              </a:defRPr>
            </a:lvl8pPr>
            <a:lvl9pPr indent="0" lvl="8" mar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par>
                                <p:cTn fill="hold" nodeType="withEffect" presetClass="entr" presetID="10" presetSubtype="0">
                                  <p:stCondLst>
                                    <p:cond delay="25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ntr" presetID="10" presetSubtype="0">
                                  <p:stCondLst>
                                    <p:cond delay="25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5.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6" Type="http://schemas.openxmlformats.org/officeDocument/2006/relationships/slideLayout" Target="../slideLayouts/slideLayout22.xml"/><Relationship Id="rId18" Type="http://schemas.openxmlformats.org/officeDocument/2006/relationships/theme" Target="../theme/theme1.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theme" Target="../theme/theme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6" Type="http://schemas.openxmlformats.org/officeDocument/2006/relationships/slideLayout" Target="../slideLayouts/slideLayout49.xml"/><Relationship Id="rId18" Type="http://schemas.openxmlformats.org/officeDocument/2006/relationships/theme" Target="../theme/theme7.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207819" y="2"/>
            <a:ext cx="12399819" cy="6857999"/>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1" name="Google Shape;11;p1"/>
          <p:cNvSpPr/>
          <p:nvPr/>
        </p:nvSpPr>
        <p:spPr>
          <a:xfrm>
            <a:off x="-207819" y="5614267"/>
            <a:ext cx="12399819" cy="1243733"/>
          </a:xfrm>
          <a:prstGeom prst="rect">
            <a:avLst/>
          </a:prstGeom>
          <a:solidFill>
            <a:srgbClr val="D8E2F3">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2" name="Google Shape;12;p1"/>
          <p:cNvSpPr txBox="1"/>
          <p:nvPr>
            <p:ph type="title"/>
          </p:nvPr>
        </p:nvSpPr>
        <p:spPr>
          <a:xfrm>
            <a:off x="658143" y="260882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8800"/>
              <a:buFont typeface="Arial"/>
              <a:buNone/>
              <a:defRPr b="0" i="0" sz="8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3" name="Google Shape;13;p1"/>
          <p:cNvPicPr preferRelativeResize="0"/>
          <p:nvPr/>
        </p:nvPicPr>
        <p:blipFill rotWithShape="1">
          <a:blip r:embed="rId1">
            <a:alphaModFix/>
          </a:blip>
          <a:srcRect b="0" l="0" r="0" t="0"/>
          <a:stretch/>
        </p:blipFill>
        <p:spPr>
          <a:xfrm>
            <a:off x="10096501" y="5962777"/>
            <a:ext cx="1841500" cy="640843"/>
          </a:xfrm>
          <a:prstGeom prst="rect">
            <a:avLst/>
          </a:prstGeom>
          <a:noFill/>
          <a:ln>
            <a:noFill/>
          </a:ln>
        </p:spPr>
      </p:pic>
      <p:sp>
        <p:nvSpPr>
          <p:cNvPr id="14" name="Google Shape;14;p1"/>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lt1"/>
                </a:solidFill>
                <a:latin typeface="Arial"/>
                <a:ea typeface="Arial"/>
                <a:cs typeface="Arial"/>
                <a:sym typeface="Arial"/>
              </a:defRPr>
            </a:lvl1pPr>
            <a:lvl2pPr indent="0" lvl="1" marL="0" marR="0" rtl="0" algn="l">
              <a:spcBef>
                <a:spcPts val="0"/>
              </a:spcBef>
              <a:buNone/>
              <a:defRPr b="0" i="0" sz="1200" u="none" cap="none" strike="noStrike">
                <a:solidFill>
                  <a:schemeClr val="lt1"/>
                </a:solidFill>
                <a:latin typeface="Arial"/>
                <a:ea typeface="Arial"/>
                <a:cs typeface="Arial"/>
                <a:sym typeface="Arial"/>
              </a:defRPr>
            </a:lvl2pPr>
            <a:lvl3pPr indent="0" lvl="2" marL="0" marR="0" rtl="0" algn="l">
              <a:spcBef>
                <a:spcPts val="0"/>
              </a:spcBef>
              <a:buNone/>
              <a:defRPr b="0" i="0" sz="1200" u="none" cap="none" strike="noStrike">
                <a:solidFill>
                  <a:schemeClr val="lt1"/>
                </a:solidFill>
                <a:latin typeface="Arial"/>
                <a:ea typeface="Arial"/>
                <a:cs typeface="Arial"/>
                <a:sym typeface="Arial"/>
              </a:defRPr>
            </a:lvl3pPr>
            <a:lvl4pPr indent="0" lvl="3" marL="0" marR="0" rtl="0" algn="l">
              <a:spcBef>
                <a:spcPts val="0"/>
              </a:spcBef>
              <a:buNone/>
              <a:defRPr b="0" i="0" sz="1200" u="none" cap="none" strike="noStrike">
                <a:solidFill>
                  <a:schemeClr val="lt1"/>
                </a:solidFill>
                <a:latin typeface="Arial"/>
                <a:ea typeface="Arial"/>
                <a:cs typeface="Arial"/>
                <a:sym typeface="Arial"/>
              </a:defRPr>
            </a:lvl4pPr>
            <a:lvl5pPr indent="0" lvl="4" marL="0" marR="0" rtl="0" algn="l">
              <a:spcBef>
                <a:spcPts val="0"/>
              </a:spcBef>
              <a:buNone/>
              <a:defRPr b="0" i="0" sz="1200" u="none" cap="none" strike="noStrike">
                <a:solidFill>
                  <a:schemeClr val="lt1"/>
                </a:solidFill>
                <a:latin typeface="Arial"/>
                <a:ea typeface="Arial"/>
                <a:cs typeface="Arial"/>
                <a:sym typeface="Arial"/>
              </a:defRPr>
            </a:lvl5pPr>
            <a:lvl6pPr indent="0" lvl="5" marL="0" marR="0" rtl="0" algn="l">
              <a:spcBef>
                <a:spcPts val="0"/>
              </a:spcBef>
              <a:buNone/>
              <a:defRPr b="0" i="0" sz="1200" u="none" cap="none" strike="noStrike">
                <a:solidFill>
                  <a:schemeClr val="lt1"/>
                </a:solidFill>
                <a:latin typeface="Arial"/>
                <a:ea typeface="Arial"/>
                <a:cs typeface="Arial"/>
                <a:sym typeface="Arial"/>
              </a:defRPr>
            </a:lvl6pPr>
            <a:lvl7pPr indent="0" lvl="6" marL="0" marR="0" rtl="0" algn="l">
              <a:spcBef>
                <a:spcPts val="0"/>
              </a:spcBef>
              <a:buNone/>
              <a:defRPr b="0" i="0" sz="1200" u="none" cap="none" strike="noStrike">
                <a:solidFill>
                  <a:schemeClr val="lt1"/>
                </a:solidFill>
                <a:latin typeface="Arial"/>
                <a:ea typeface="Arial"/>
                <a:cs typeface="Arial"/>
                <a:sym typeface="Arial"/>
              </a:defRPr>
            </a:lvl7pPr>
            <a:lvl8pPr indent="0" lvl="7" marL="0" marR="0" rtl="0" algn="l">
              <a:spcBef>
                <a:spcPts val="0"/>
              </a:spcBef>
              <a:buNone/>
              <a:defRPr b="0" i="0" sz="1200" u="none" cap="none" strike="noStrike">
                <a:solidFill>
                  <a:schemeClr val="lt1"/>
                </a:solidFill>
                <a:latin typeface="Arial"/>
                <a:ea typeface="Arial"/>
                <a:cs typeface="Arial"/>
                <a:sym typeface="Arial"/>
              </a:defRPr>
            </a:lvl8pPr>
            <a:lvl9pPr indent="0" lvl="8" marL="0" marR="0" rtl="0" algn="l">
              <a:spcBef>
                <a:spcPts val="0"/>
              </a:spcBef>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3"/>
          <p:cNvSpPr/>
          <p:nvPr/>
        </p:nvSpPr>
        <p:spPr>
          <a:xfrm>
            <a:off x="-207819" y="2"/>
            <a:ext cx="12399819" cy="6857999"/>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90" name="Google Shape;90;p13"/>
          <p:cNvSpPr/>
          <p:nvPr/>
        </p:nvSpPr>
        <p:spPr>
          <a:xfrm>
            <a:off x="-207819" y="5614267"/>
            <a:ext cx="12399819" cy="1243733"/>
          </a:xfrm>
          <a:prstGeom prst="rect">
            <a:avLst/>
          </a:prstGeom>
          <a:solidFill>
            <a:srgbClr val="D8E2F3">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91" name="Google Shape;91;p13"/>
          <p:cNvSpPr txBox="1"/>
          <p:nvPr>
            <p:ph type="title"/>
          </p:nvPr>
        </p:nvSpPr>
        <p:spPr>
          <a:xfrm>
            <a:off x="658143" y="260882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8800"/>
              <a:buFont typeface="Arial"/>
              <a:buNone/>
              <a:defRPr b="0" i="0" sz="8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92" name="Google Shape;92;p13"/>
          <p:cNvPicPr preferRelativeResize="0"/>
          <p:nvPr/>
        </p:nvPicPr>
        <p:blipFill rotWithShape="1">
          <a:blip r:embed="rId1">
            <a:alphaModFix/>
          </a:blip>
          <a:srcRect b="0" l="0" r="0" t="0"/>
          <a:stretch/>
        </p:blipFill>
        <p:spPr>
          <a:xfrm>
            <a:off x="10096501" y="5962777"/>
            <a:ext cx="1841500" cy="640843"/>
          </a:xfrm>
          <a:prstGeom prst="rect">
            <a:avLst/>
          </a:prstGeom>
          <a:noFill/>
          <a:ln>
            <a:noFill/>
          </a:ln>
        </p:spPr>
      </p:pic>
      <p:sp>
        <p:nvSpPr>
          <p:cNvPr id="93" name="Google Shape;93;p13"/>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3"/>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lt1"/>
                </a:solidFill>
                <a:latin typeface="Arial"/>
                <a:ea typeface="Arial"/>
                <a:cs typeface="Arial"/>
                <a:sym typeface="Arial"/>
              </a:defRPr>
            </a:lvl1pPr>
            <a:lvl2pPr indent="0" lvl="1" marL="0" marR="0" rtl="0" algn="l">
              <a:spcBef>
                <a:spcPts val="0"/>
              </a:spcBef>
              <a:buNone/>
              <a:defRPr sz="1200">
                <a:solidFill>
                  <a:schemeClr val="lt1"/>
                </a:solidFill>
                <a:latin typeface="Arial"/>
                <a:ea typeface="Arial"/>
                <a:cs typeface="Arial"/>
                <a:sym typeface="Arial"/>
              </a:defRPr>
            </a:lvl2pPr>
            <a:lvl3pPr indent="0" lvl="2" marL="0" marR="0" rtl="0" algn="l">
              <a:spcBef>
                <a:spcPts val="0"/>
              </a:spcBef>
              <a:buNone/>
              <a:defRPr sz="1200">
                <a:solidFill>
                  <a:schemeClr val="lt1"/>
                </a:solidFill>
                <a:latin typeface="Arial"/>
                <a:ea typeface="Arial"/>
                <a:cs typeface="Arial"/>
                <a:sym typeface="Arial"/>
              </a:defRPr>
            </a:lvl3pPr>
            <a:lvl4pPr indent="0" lvl="3" marL="0" marR="0" rtl="0" algn="l">
              <a:spcBef>
                <a:spcPts val="0"/>
              </a:spcBef>
              <a:buNone/>
              <a:defRPr sz="1200">
                <a:solidFill>
                  <a:schemeClr val="lt1"/>
                </a:solidFill>
                <a:latin typeface="Arial"/>
                <a:ea typeface="Arial"/>
                <a:cs typeface="Arial"/>
                <a:sym typeface="Arial"/>
              </a:defRPr>
            </a:lvl4pPr>
            <a:lvl5pPr indent="0" lvl="4" marL="0" marR="0" rtl="0" algn="l">
              <a:spcBef>
                <a:spcPts val="0"/>
              </a:spcBef>
              <a:buNone/>
              <a:defRPr sz="1200">
                <a:solidFill>
                  <a:schemeClr val="lt1"/>
                </a:solidFill>
                <a:latin typeface="Arial"/>
                <a:ea typeface="Arial"/>
                <a:cs typeface="Arial"/>
                <a:sym typeface="Arial"/>
              </a:defRPr>
            </a:lvl5pPr>
            <a:lvl6pPr indent="0" lvl="5" marL="0" marR="0" rtl="0" algn="l">
              <a:spcBef>
                <a:spcPts val="0"/>
              </a:spcBef>
              <a:buNone/>
              <a:defRPr sz="1200">
                <a:solidFill>
                  <a:schemeClr val="lt1"/>
                </a:solidFill>
                <a:latin typeface="Arial"/>
                <a:ea typeface="Arial"/>
                <a:cs typeface="Arial"/>
                <a:sym typeface="Arial"/>
              </a:defRPr>
            </a:lvl6pPr>
            <a:lvl7pPr indent="0" lvl="6" marL="0" marR="0" rtl="0" algn="l">
              <a:spcBef>
                <a:spcPts val="0"/>
              </a:spcBef>
              <a:buNone/>
              <a:defRPr sz="1200">
                <a:solidFill>
                  <a:schemeClr val="lt1"/>
                </a:solidFill>
                <a:latin typeface="Arial"/>
                <a:ea typeface="Arial"/>
                <a:cs typeface="Arial"/>
                <a:sym typeface="Arial"/>
              </a:defRPr>
            </a:lvl7pPr>
            <a:lvl8pPr indent="0" lvl="7" marL="0" marR="0" rtl="0" algn="l">
              <a:spcBef>
                <a:spcPts val="0"/>
              </a:spcBef>
              <a:buNone/>
              <a:defRPr sz="1200">
                <a:solidFill>
                  <a:schemeClr val="lt1"/>
                </a:solidFill>
                <a:latin typeface="Arial"/>
                <a:ea typeface="Arial"/>
                <a:cs typeface="Arial"/>
                <a:sym typeface="Arial"/>
              </a:defRPr>
            </a:lvl8pPr>
            <a:lvl9pPr indent="0" lvl="8" marL="0" marR="0" rt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19"/>
          <p:cNvSpPr/>
          <p:nvPr/>
        </p:nvSpPr>
        <p:spPr>
          <a:xfrm>
            <a:off x="1" y="1"/>
            <a:ext cx="564444" cy="1117599"/>
          </a:xfrm>
          <a:prstGeom prst="rect">
            <a:avLst/>
          </a:prstGeom>
          <a:solidFill>
            <a:srgbClr val="FFD004"/>
          </a:solidFill>
          <a:ln>
            <a:noFill/>
          </a:ln>
        </p:spPr>
        <p:txBody>
          <a:bodyPr anchorCtr="0" anchor="ctr" bIns="45700" lIns="91425" spcFirstLastPara="1" rIns="91425" wrap="square" tIns="45700">
            <a:noAutofit/>
          </a:bodyPr>
          <a:lstStyle/>
          <a:p>
            <a:pPr indent="0" lvl="0" marL="0" marR="0" rtl="0" algn="ctr">
              <a:lnSpc>
                <a:spcPct val="138888"/>
              </a:lnSpc>
              <a:spcBef>
                <a:spcPts val="0"/>
              </a:spcBef>
              <a:spcAft>
                <a:spcPts val="0"/>
              </a:spcAft>
              <a:buNone/>
            </a:pPr>
            <a:r>
              <a:t/>
            </a:r>
            <a:endParaRPr b="1" sz="1800">
              <a:solidFill>
                <a:srgbClr val="000000"/>
              </a:solidFill>
              <a:latin typeface="Arial"/>
              <a:ea typeface="Arial"/>
              <a:cs typeface="Arial"/>
              <a:sym typeface="Arial"/>
            </a:endParaRPr>
          </a:p>
        </p:txBody>
      </p:sp>
      <p:sp>
        <p:nvSpPr>
          <p:cNvPr id="135" name="Google Shape;135;p19"/>
          <p:cNvSpPr/>
          <p:nvPr/>
        </p:nvSpPr>
        <p:spPr>
          <a:xfrm>
            <a:off x="1" y="1320800"/>
            <a:ext cx="564444" cy="5537200"/>
          </a:xfrm>
          <a:prstGeom prst="rect">
            <a:avLst/>
          </a:prstGeom>
          <a:solidFill>
            <a:srgbClr val="1F497D"/>
          </a:solidFill>
          <a:ln>
            <a:noFill/>
          </a:ln>
        </p:spPr>
        <p:txBody>
          <a:bodyPr anchorCtr="0" anchor="ctr" bIns="45700" lIns="91425" spcFirstLastPara="1" rIns="91425" wrap="square" tIns="45700">
            <a:noAutofit/>
          </a:bodyPr>
          <a:lstStyle/>
          <a:p>
            <a:pPr indent="0" lvl="0" marL="0" marR="0" rtl="0" algn="ctr">
              <a:lnSpc>
                <a:spcPct val="138888"/>
              </a:lnSpc>
              <a:spcBef>
                <a:spcPts val="0"/>
              </a:spcBef>
              <a:spcAft>
                <a:spcPts val="0"/>
              </a:spcAft>
              <a:buNone/>
            </a:pPr>
            <a:r>
              <a:t/>
            </a:r>
            <a:endParaRPr b="1" sz="1800">
              <a:solidFill>
                <a:srgbClr val="005F9E"/>
              </a:solidFill>
              <a:latin typeface="Arial"/>
              <a:ea typeface="Arial"/>
              <a:cs typeface="Arial"/>
              <a:sym typeface="Arial"/>
            </a:endParaRPr>
          </a:p>
        </p:txBody>
      </p:sp>
      <p:sp>
        <p:nvSpPr>
          <p:cNvPr id="136" name="Google Shape;136;p19"/>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7" name="Google Shape;137;p19"/>
          <p:cNvSpPr txBox="1"/>
          <p:nvPr>
            <p:ph idx="1" type="body"/>
          </p:nvPr>
        </p:nvSpPr>
        <p:spPr>
          <a:xfrm>
            <a:off x="812800" y="1600201"/>
            <a:ext cx="10769600" cy="452596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19"/>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9" name="Google Shape;139;p1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0" name="Google Shape;14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37"/>
          <p:cNvSpPr/>
          <p:nvPr/>
        </p:nvSpPr>
        <p:spPr>
          <a:xfrm>
            <a:off x="-207819" y="2"/>
            <a:ext cx="12399819" cy="6857999"/>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43" name="Google Shape;243;p37"/>
          <p:cNvSpPr/>
          <p:nvPr/>
        </p:nvSpPr>
        <p:spPr>
          <a:xfrm>
            <a:off x="-207819" y="5614267"/>
            <a:ext cx="12399819" cy="1243733"/>
          </a:xfrm>
          <a:prstGeom prst="rect">
            <a:avLst/>
          </a:prstGeom>
          <a:solidFill>
            <a:srgbClr val="D8E2F3">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44" name="Google Shape;244;p37"/>
          <p:cNvSpPr txBox="1"/>
          <p:nvPr>
            <p:ph type="title"/>
          </p:nvPr>
        </p:nvSpPr>
        <p:spPr>
          <a:xfrm>
            <a:off x="658143" y="260882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8800"/>
              <a:buFont typeface="Arial"/>
              <a:buNone/>
              <a:defRPr b="0" i="0" sz="8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5" name="Google Shape;245;p37"/>
          <p:cNvPicPr preferRelativeResize="0"/>
          <p:nvPr/>
        </p:nvPicPr>
        <p:blipFill rotWithShape="1">
          <a:blip r:embed="rId1">
            <a:alphaModFix/>
          </a:blip>
          <a:srcRect b="0" l="0" r="0" t="0"/>
          <a:stretch/>
        </p:blipFill>
        <p:spPr>
          <a:xfrm>
            <a:off x="10096501" y="5962777"/>
            <a:ext cx="1841500" cy="640843"/>
          </a:xfrm>
          <a:prstGeom prst="rect">
            <a:avLst/>
          </a:prstGeom>
          <a:noFill/>
          <a:ln>
            <a:noFill/>
          </a:ln>
        </p:spPr>
      </p:pic>
      <p:sp>
        <p:nvSpPr>
          <p:cNvPr id="246" name="Google Shape;246;p37"/>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7" name="Google Shape;247;p37"/>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8" name="Google Shape;248;p37"/>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lt1"/>
                </a:solidFill>
                <a:latin typeface="Arial"/>
                <a:ea typeface="Arial"/>
                <a:cs typeface="Arial"/>
                <a:sym typeface="Arial"/>
              </a:defRPr>
            </a:lvl1pPr>
            <a:lvl2pPr indent="0" lvl="1" marL="0" marR="0" rtl="0" algn="l">
              <a:spcBef>
                <a:spcPts val="0"/>
              </a:spcBef>
              <a:buNone/>
              <a:defRPr sz="1200">
                <a:solidFill>
                  <a:schemeClr val="lt1"/>
                </a:solidFill>
                <a:latin typeface="Arial"/>
                <a:ea typeface="Arial"/>
                <a:cs typeface="Arial"/>
                <a:sym typeface="Arial"/>
              </a:defRPr>
            </a:lvl2pPr>
            <a:lvl3pPr indent="0" lvl="2" marL="0" marR="0" rtl="0" algn="l">
              <a:spcBef>
                <a:spcPts val="0"/>
              </a:spcBef>
              <a:buNone/>
              <a:defRPr sz="1200">
                <a:solidFill>
                  <a:schemeClr val="lt1"/>
                </a:solidFill>
                <a:latin typeface="Arial"/>
                <a:ea typeface="Arial"/>
                <a:cs typeface="Arial"/>
                <a:sym typeface="Arial"/>
              </a:defRPr>
            </a:lvl3pPr>
            <a:lvl4pPr indent="0" lvl="3" marL="0" marR="0" rtl="0" algn="l">
              <a:spcBef>
                <a:spcPts val="0"/>
              </a:spcBef>
              <a:buNone/>
              <a:defRPr sz="1200">
                <a:solidFill>
                  <a:schemeClr val="lt1"/>
                </a:solidFill>
                <a:latin typeface="Arial"/>
                <a:ea typeface="Arial"/>
                <a:cs typeface="Arial"/>
                <a:sym typeface="Arial"/>
              </a:defRPr>
            </a:lvl4pPr>
            <a:lvl5pPr indent="0" lvl="4" marL="0" marR="0" rtl="0" algn="l">
              <a:spcBef>
                <a:spcPts val="0"/>
              </a:spcBef>
              <a:buNone/>
              <a:defRPr sz="1200">
                <a:solidFill>
                  <a:schemeClr val="lt1"/>
                </a:solidFill>
                <a:latin typeface="Arial"/>
                <a:ea typeface="Arial"/>
                <a:cs typeface="Arial"/>
                <a:sym typeface="Arial"/>
              </a:defRPr>
            </a:lvl5pPr>
            <a:lvl6pPr indent="0" lvl="5" marL="0" marR="0" rtl="0" algn="l">
              <a:spcBef>
                <a:spcPts val="0"/>
              </a:spcBef>
              <a:buNone/>
              <a:defRPr sz="1200">
                <a:solidFill>
                  <a:schemeClr val="lt1"/>
                </a:solidFill>
                <a:latin typeface="Arial"/>
                <a:ea typeface="Arial"/>
                <a:cs typeface="Arial"/>
                <a:sym typeface="Arial"/>
              </a:defRPr>
            </a:lvl6pPr>
            <a:lvl7pPr indent="0" lvl="6" marL="0" marR="0" rtl="0" algn="l">
              <a:spcBef>
                <a:spcPts val="0"/>
              </a:spcBef>
              <a:buNone/>
              <a:defRPr sz="1200">
                <a:solidFill>
                  <a:schemeClr val="lt1"/>
                </a:solidFill>
                <a:latin typeface="Arial"/>
                <a:ea typeface="Arial"/>
                <a:cs typeface="Arial"/>
                <a:sym typeface="Arial"/>
              </a:defRPr>
            </a:lvl7pPr>
            <a:lvl8pPr indent="0" lvl="7" marL="0" marR="0" rtl="0" algn="l">
              <a:spcBef>
                <a:spcPts val="0"/>
              </a:spcBef>
              <a:buNone/>
              <a:defRPr sz="1200">
                <a:solidFill>
                  <a:schemeClr val="lt1"/>
                </a:solidFill>
                <a:latin typeface="Arial"/>
                <a:ea typeface="Arial"/>
                <a:cs typeface="Arial"/>
                <a:sym typeface="Arial"/>
              </a:defRPr>
            </a:lvl8pPr>
            <a:lvl9pPr indent="0" lvl="8" marL="0" marR="0" rt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43"/>
          <p:cNvSpPr/>
          <p:nvPr/>
        </p:nvSpPr>
        <p:spPr>
          <a:xfrm>
            <a:off x="-207819" y="2"/>
            <a:ext cx="12399819" cy="6857999"/>
          </a:xfrm>
          <a:prstGeom prst="rect">
            <a:avLst/>
          </a:prstGeom>
          <a:solidFill>
            <a:srgbClr val="00498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88" name="Google Shape;288;p43"/>
          <p:cNvSpPr/>
          <p:nvPr/>
        </p:nvSpPr>
        <p:spPr>
          <a:xfrm>
            <a:off x="-207819" y="5614267"/>
            <a:ext cx="12399819" cy="1243733"/>
          </a:xfrm>
          <a:prstGeom prst="rect">
            <a:avLst/>
          </a:prstGeom>
          <a:solidFill>
            <a:srgbClr val="D8E2F3">
              <a:alpha val="3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1">
              <a:solidFill>
                <a:schemeClr val="lt1"/>
              </a:solidFill>
              <a:latin typeface="Calibri"/>
              <a:ea typeface="Calibri"/>
              <a:cs typeface="Calibri"/>
              <a:sym typeface="Calibri"/>
            </a:endParaRPr>
          </a:p>
        </p:txBody>
      </p:sp>
      <p:sp>
        <p:nvSpPr>
          <p:cNvPr id="289" name="Google Shape;289;p43"/>
          <p:cNvSpPr txBox="1"/>
          <p:nvPr>
            <p:ph type="title"/>
          </p:nvPr>
        </p:nvSpPr>
        <p:spPr>
          <a:xfrm>
            <a:off x="658143" y="2608827"/>
            <a:ext cx="8979343" cy="225098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8800"/>
              <a:buFont typeface="Arial"/>
              <a:buNone/>
              <a:defRPr b="0" i="0" sz="8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0" name="Google Shape;290;p43"/>
          <p:cNvPicPr preferRelativeResize="0"/>
          <p:nvPr/>
        </p:nvPicPr>
        <p:blipFill rotWithShape="1">
          <a:blip r:embed="rId1">
            <a:alphaModFix/>
          </a:blip>
          <a:srcRect b="0" l="0" r="0" t="0"/>
          <a:stretch/>
        </p:blipFill>
        <p:spPr>
          <a:xfrm>
            <a:off x="10096501" y="5962777"/>
            <a:ext cx="1841500" cy="640843"/>
          </a:xfrm>
          <a:prstGeom prst="rect">
            <a:avLst/>
          </a:prstGeom>
          <a:noFill/>
          <a:ln>
            <a:noFill/>
          </a:ln>
        </p:spPr>
      </p:pic>
      <p:sp>
        <p:nvSpPr>
          <p:cNvPr id="291" name="Google Shape;291;p43"/>
          <p:cNvSpPr txBox="1"/>
          <p:nvPr>
            <p:ph idx="10" type="dt"/>
          </p:nvPr>
        </p:nvSpPr>
        <p:spPr>
          <a:xfrm>
            <a:off x="838200" y="6356351"/>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2" name="Google Shape;292;p43"/>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3" name="Google Shape;293;p43"/>
          <p:cNvSpPr txBox="1"/>
          <p:nvPr>
            <p:ph idx="12" type="sldNum"/>
          </p:nvPr>
        </p:nvSpPr>
        <p:spPr>
          <a:xfrm>
            <a:off x="9637486" y="6356351"/>
            <a:ext cx="459015"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1200">
                <a:solidFill>
                  <a:schemeClr val="lt1"/>
                </a:solidFill>
                <a:latin typeface="Arial"/>
                <a:ea typeface="Arial"/>
                <a:cs typeface="Arial"/>
                <a:sym typeface="Arial"/>
              </a:defRPr>
            </a:lvl1pPr>
            <a:lvl2pPr indent="0" lvl="1" marL="0" marR="0" rtl="0" algn="l">
              <a:spcBef>
                <a:spcPts val="0"/>
              </a:spcBef>
              <a:buNone/>
              <a:defRPr sz="1200">
                <a:solidFill>
                  <a:schemeClr val="lt1"/>
                </a:solidFill>
                <a:latin typeface="Arial"/>
                <a:ea typeface="Arial"/>
                <a:cs typeface="Arial"/>
                <a:sym typeface="Arial"/>
              </a:defRPr>
            </a:lvl2pPr>
            <a:lvl3pPr indent="0" lvl="2" marL="0" marR="0" rtl="0" algn="l">
              <a:spcBef>
                <a:spcPts val="0"/>
              </a:spcBef>
              <a:buNone/>
              <a:defRPr sz="1200">
                <a:solidFill>
                  <a:schemeClr val="lt1"/>
                </a:solidFill>
                <a:latin typeface="Arial"/>
                <a:ea typeface="Arial"/>
                <a:cs typeface="Arial"/>
                <a:sym typeface="Arial"/>
              </a:defRPr>
            </a:lvl3pPr>
            <a:lvl4pPr indent="0" lvl="3" marL="0" marR="0" rtl="0" algn="l">
              <a:spcBef>
                <a:spcPts val="0"/>
              </a:spcBef>
              <a:buNone/>
              <a:defRPr sz="1200">
                <a:solidFill>
                  <a:schemeClr val="lt1"/>
                </a:solidFill>
                <a:latin typeface="Arial"/>
                <a:ea typeface="Arial"/>
                <a:cs typeface="Arial"/>
                <a:sym typeface="Arial"/>
              </a:defRPr>
            </a:lvl4pPr>
            <a:lvl5pPr indent="0" lvl="4" marL="0" marR="0" rtl="0" algn="l">
              <a:spcBef>
                <a:spcPts val="0"/>
              </a:spcBef>
              <a:buNone/>
              <a:defRPr sz="1200">
                <a:solidFill>
                  <a:schemeClr val="lt1"/>
                </a:solidFill>
                <a:latin typeface="Arial"/>
                <a:ea typeface="Arial"/>
                <a:cs typeface="Arial"/>
                <a:sym typeface="Arial"/>
              </a:defRPr>
            </a:lvl5pPr>
            <a:lvl6pPr indent="0" lvl="5" marL="0" marR="0" rtl="0" algn="l">
              <a:spcBef>
                <a:spcPts val="0"/>
              </a:spcBef>
              <a:buNone/>
              <a:defRPr sz="1200">
                <a:solidFill>
                  <a:schemeClr val="lt1"/>
                </a:solidFill>
                <a:latin typeface="Arial"/>
                <a:ea typeface="Arial"/>
                <a:cs typeface="Arial"/>
                <a:sym typeface="Arial"/>
              </a:defRPr>
            </a:lvl6pPr>
            <a:lvl7pPr indent="0" lvl="6" marL="0" marR="0" rtl="0" algn="l">
              <a:spcBef>
                <a:spcPts val="0"/>
              </a:spcBef>
              <a:buNone/>
              <a:defRPr sz="1200">
                <a:solidFill>
                  <a:schemeClr val="lt1"/>
                </a:solidFill>
                <a:latin typeface="Arial"/>
                <a:ea typeface="Arial"/>
                <a:cs typeface="Arial"/>
                <a:sym typeface="Arial"/>
              </a:defRPr>
            </a:lvl7pPr>
            <a:lvl8pPr indent="0" lvl="7" marL="0" marR="0" rtl="0" algn="l">
              <a:spcBef>
                <a:spcPts val="0"/>
              </a:spcBef>
              <a:buNone/>
              <a:defRPr sz="1200">
                <a:solidFill>
                  <a:schemeClr val="lt1"/>
                </a:solidFill>
                <a:latin typeface="Arial"/>
                <a:ea typeface="Arial"/>
                <a:cs typeface="Arial"/>
                <a:sym typeface="Arial"/>
              </a:defRPr>
            </a:lvl8pPr>
            <a:lvl9pPr indent="0" lvl="8" marL="0" marR="0" rtl="0" algn="l">
              <a:spcBef>
                <a:spcPts val="0"/>
              </a:spcBef>
              <a:buNone/>
              <a:defRPr sz="1200">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6" r:id="rId2"/>
    <p:sldLayoutId id="2147483687" r:id="rId3"/>
    <p:sldLayoutId id="2147483688" r:id="rId4"/>
    <p:sldLayoutId id="2147483689" r:id="rId5"/>
    <p:sldLayoutId id="2147483690"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p49"/>
          <p:cNvSpPr/>
          <p:nvPr/>
        </p:nvSpPr>
        <p:spPr>
          <a:xfrm>
            <a:off x="1" y="1"/>
            <a:ext cx="564444" cy="1117599"/>
          </a:xfrm>
          <a:prstGeom prst="rect">
            <a:avLst/>
          </a:prstGeom>
          <a:solidFill>
            <a:srgbClr val="FFD004"/>
          </a:solidFill>
          <a:ln>
            <a:noFill/>
          </a:ln>
        </p:spPr>
        <p:txBody>
          <a:bodyPr anchorCtr="0" anchor="ctr" bIns="45700" lIns="91425" spcFirstLastPara="1" rIns="91425" wrap="square" tIns="45700">
            <a:noAutofit/>
          </a:bodyPr>
          <a:lstStyle/>
          <a:p>
            <a:pPr indent="0" lvl="0" marL="0" marR="0" rtl="0" algn="ctr">
              <a:lnSpc>
                <a:spcPct val="138888"/>
              </a:lnSpc>
              <a:spcBef>
                <a:spcPts val="0"/>
              </a:spcBef>
              <a:spcAft>
                <a:spcPts val="0"/>
              </a:spcAft>
              <a:buNone/>
            </a:pPr>
            <a:r>
              <a:t/>
            </a:r>
            <a:endParaRPr b="1" sz="1800">
              <a:solidFill>
                <a:srgbClr val="000000"/>
              </a:solidFill>
              <a:latin typeface="Arial"/>
              <a:ea typeface="Arial"/>
              <a:cs typeface="Arial"/>
              <a:sym typeface="Arial"/>
            </a:endParaRPr>
          </a:p>
        </p:txBody>
      </p:sp>
      <p:sp>
        <p:nvSpPr>
          <p:cNvPr id="332" name="Google Shape;332;p49"/>
          <p:cNvSpPr/>
          <p:nvPr/>
        </p:nvSpPr>
        <p:spPr>
          <a:xfrm>
            <a:off x="1" y="1320800"/>
            <a:ext cx="564444" cy="5537200"/>
          </a:xfrm>
          <a:prstGeom prst="rect">
            <a:avLst/>
          </a:prstGeom>
          <a:solidFill>
            <a:srgbClr val="1F497D"/>
          </a:solidFill>
          <a:ln>
            <a:noFill/>
          </a:ln>
        </p:spPr>
        <p:txBody>
          <a:bodyPr anchorCtr="0" anchor="ctr" bIns="45700" lIns="91425" spcFirstLastPara="1" rIns="91425" wrap="square" tIns="45700">
            <a:noAutofit/>
          </a:bodyPr>
          <a:lstStyle/>
          <a:p>
            <a:pPr indent="0" lvl="0" marL="0" marR="0" rtl="0" algn="ctr">
              <a:lnSpc>
                <a:spcPct val="138888"/>
              </a:lnSpc>
              <a:spcBef>
                <a:spcPts val="0"/>
              </a:spcBef>
              <a:spcAft>
                <a:spcPts val="0"/>
              </a:spcAft>
              <a:buNone/>
            </a:pPr>
            <a:r>
              <a:t/>
            </a:r>
            <a:endParaRPr b="1" sz="1800">
              <a:solidFill>
                <a:srgbClr val="005F9E"/>
              </a:solidFill>
              <a:latin typeface="Arial"/>
              <a:ea typeface="Arial"/>
              <a:cs typeface="Arial"/>
              <a:sym typeface="Arial"/>
            </a:endParaRPr>
          </a:p>
        </p:txBody>
      </p:sp>
      <p:sp>
        <p:nvSpPr>
          <p:cNvPr id="333" name="Google Shape;333;p49"/>
          <p:cNvSpPr txBox="1"/>
          <p:nvPr>
            <p:ph type="title"/>
          </p:nvPr>
        </p:nvSpPr>
        <p:spPr>
          <a:xfrm>
            <a:off x="838200" y="199496"/>
            <a:ext cx="10515600" cy="110979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4" name="Google Shape;334;p49"/>
          <p:cNvSpPr txBox="1"/>
          <p:nvPr>
            <p:ph idx="1" type="body"/>
          </p:nvPr>
        </p:nvSpPr>
        <p:spPr>
          <a:xfrm>
            <a:off x="812800" y="1600201"/>
            <a:ext cx="10769600" cy="452596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49"/>
          <p:cNvSpPr txBox="1"/>
          <p:nvPr>
            <p:ph idx="10" type="dt"/>
          </p:nvPr>
        </p:nvSpPr>
        <p:spPr>
          <a:xfrm>
            <a:off x="2058563" y="6356351"/>
            <a:ext cx="1522836" cy="365126"/>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6" name="Google Shape;336;p49"/>
          <p:cNvSpPr txBox="1"/>
          <p:nvPr>
            <p:ph idx="11" type="ftr"/>
          </p:nvPr>
        </p:nvSpPr>
        <p:spPr>
          <a:xfrm>
            <a:off x="4038600" y="6356351"/>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7" name="Google Shape;337;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Arial"/>
                <a:ea typeface="Arial"/>
                <a:cs typeface="Arial"/>
                <a:sym typeface="Arial"/>
              </a:defRPr>
            </a:lvl1pPr>
            <a:lvl2pPr indent="0" lvl="1" marL="0" marR="0" rtl="0" algn="r">
              <a:spcBef>
                <a:spcPts val="0"/>
              </a:spcBef>
              <a:buNone/>
              <a:defRPr sz="1200">
                <a:solidFill>
                  <a:srgbClr val="888888"/>
                </a:solidFill>
                <a:latin typeface="Arial"/>
                <a:ea typeface="Arial"/>
                <a:cs typeface="Arial"/>
                <a:sym typeface="Arial"/>
              </a:defRPr>
            </a:lvl2pPr>
            <a:lvl3pPr indent="0" lvl="2" marL="0" marR="0" rtl="0" algn="r">
              <a:spcBef>
                <a:spcPts val="0"/>
              </a:spcBef>
              <a:buNone/>
              <a:defRPr sz="1200">
                <a:solidFill>
                  <a:srgbClr val="888888"/>
                </a:solidFill>
                <a:latin typeface="Arial"/>
                <a:ea typeface="Arial"/>
                <a:cs typeface="Arial"/>
                <a:sym typeface="Arial"/>
              </a:defRPr>
            </a:lvl3pPr>
            <a:lvl4pPr indent="0" lvl="3" marL="0" marR="0" rtl="0" algn="r">
              <a:spcBef>
                <a:spcPts val="0"/>
              </a:spcBef>
              <a:buNone/>
              <a:defRPr sz="1200">
                <a:solidFill>
                  <a:srgbClr val="888888"/>
                </a:solidFill>
                <a:latin typeface="Arial"/>
                <a:ea typeface="Arial"/>
                <a:cs typeface="Arial"/>
                <a:sym typeface="Arial"/>
              </a:defRPr>
            </a:lvl4pPr>
            <a:lvl5pPr indent="0" lvl="4" marL="0" marR="0" rtl="0" algn="r">
              <a:spcBef>
                <a:spcPts val="0"/>
              </a:spcBef>
              <a:buNone/>
              <a:defRPr sz="1200">
                <a:solidFill>
                  <a:srgbClr val="888888"/>
                </a:solidFill>
                <a:latin typeface="Arial"/>
                <a:ea typeface="Arial"/>
                <a:cs typeface="Arial"/>
                <a:sym typeface="Arial"/>
              </a:defRPr>
            </a:lvl5pPr>
            <a:lvl6pPr indent="0" lvl="5" marL="0" marR="0" rtl="0" algn="r">
              <a:spcBef>
                <a:spcPts val="0"/>
              </a:spcBef>
              <a:buNone/>
              <a:defRPr sz="1200">
                <a:solidFill>
                  <a:srgbClr val="888888"/>
                </a:solidFill>
                <a:latin typeface="Arial"/>
                <a:ea typeface="Arial"/>
                <a:cs typeface="Arial"/>
                <a:sym typeface="Arial"/>
              </a:defRPr>
            </a:lvl6pPr>
            <a:lvl7pPr indent="0" lvl="6" marL="0" marR="0" rtl="0" algn="r">
              <a:spcBef>
                <a:spcPts val="0"/>
              </a:spcBef>
              <a:buNone/>
              <a:defRPr sz="1200">
                <a:solidFill>
                  <a:srgbClr val="888888"/>
                </a:solidFill>
                <a:latin typeface="Arial"/>
                <a:ea typeface="Arial"/>
                <a:cs typeface="Arial"/>
                <a:sym typeface="Arial"/>
              </a:defRPr>
            </a:lvl7pPr>
            <a:lvl8pPr indent="0" lvl="7" marL="0" marR="0" rtl="0" algn="r">
              <a:spcBef>
                <a:spcPts val="0"/>
              </a:spcBef>
              <a:buNone/>
              <a:defRPr sz="1200">
                <a:solidFill>
                  <a:srgbClr val="888888"/>
                </a:solidFill>
                <a:latin typeface="Arial"/>
                <a:ea typeface="Arial"/>
                <a:cs typeface="Arial"/>
                <a:sym typeface="Arial"/>
              </a:defRPr>
            </a:lvl8pPr>
            <a:lvl9pPr indent="0" lvl="8" marL="0" marR="0" rtl="0" algn="r">
              <a:spcBef>
                <a:spcPts val="0"/>
              </a:spcBef>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4.jpg"/><Relationship Id="rId4" Type="http://schemas.openxmlformats.org/officeDocument/2006/relationships/hyperlink" Target="https://www.medicaid.gov/dq-atlas/welcome" TargetMode="External"/><Relationship Id="rId5" Type="http://schemas.openxmlformats.org/officeDocument/2006/relationships/hyperlink" Target="https://www.medicaid.gov/medicaid/benefits/downloads/adult-non-trauma-dental-ed-visits.pdf" TargetMode="External"/><Relationship Id="rId6" Type="http://schemas.openxmlformats.org/officeDocument/2006/relationships/hyperlink" Target="https://www.medicaid.gov/medicaid/benefits/downloads/adult-non-trauma-dental-ed-visits.pdf" TargetMode="External"/><Relationship Id="rId7" Type="http://schemas.openxmlformats.org/officeDocument/2006/relationships/hyperlink" Target="https://www.medicaid.gov/medicaid/benefits/dental-care/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7.png"/><Relationship Id="rId4" Type="http://schemas.openxmlformats.org/officeDocument/2006/relationships/image" Target="../media/image58.jpg"/><Relationship Id="rId5" Type="http://schemas.openxmlformats.org/officeDocument/2006/relationships/image" Target="../media/image6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1.png"/><Relationship Id="rId4" Type="http://schemas.openxmlformats.org/officeDocument/2006/relationships/image" Target="../media/image76.png"/><Relationship Id="rId5" Type="http://schemas.openxmlformats.org/officeDocument/2006/relationships/image" Target="../media/image69.png"/><Relationship Id="rId6" Type="http://schemas.openxmlformats.org/officeDocument/2006/relationships/image" Target="../media/image7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health.gov/healthypeople/priority-areas/social-determinants-health#:~:text=Social%20determinants%20of%20health%20(SDOH,of%2Dlife%20outcomes%20and%20risks." TargetMode="External"/><Relationship Id="rId4" Type="http://schemas.openxmlformats.org/officeDocument/2006/relationships/hyperlink" Target="https://aspe.hhs.gov/sites/default/files/documents/3e2f6140d0087435cc6832bf8cf32618/hhs-call-to-action-health-related-social-needs.pdf" TargetMode="External"/><Relationship Id="rId5" Type="http://schemas.openxmlformats.org/officeDocument/2006/relationships/hyperlink" Target="https://www.cdc.gov/healthyyouth/disparities/" TargetMode="External"/><Relationship Id="rId6" Type="http://schemas.openxmlformats.org/officeDocument/2006/relationships/hyperlink" Target="https://www.cms.gov/pillar/health-equit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7.png"/><Relationship Id="rId4" Type="http://schemas.openxmlformats.org/officeDocument/2006/relationships/image" Target="../media/image77.png"/><Relationship Id="rId5" Type="http://schemas.openxmlformats.org/officeDocument/2006/relationships/image" Target="../media/image8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7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hyperlink" Target="https://www.medicaid.gov/medicaid/program-information/medicaid-and-chip-enrollment-data/monthly-reports/index.html" TargetMode="External"/><Relationship Id="rId5" Type="http://schemas.openxmlformats.org/officeDocument/2006/relationships/hyperlink" Target="https://www.medicaid.gov/medicaid/program-information/medicaid-and-chip-enrollment-data/monthly-reports/index.html" TargetMode="External"/><Relationship Id="rId6" Type="http://schemas.openxmlformats.org/officeDocument/2006/relationships/hyperlink" Target="https://www.census.gov/data/tables/time-series/demo/popest/2020s-national-detail.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medicaid.gov/medicaid/program-information/medicaid-and-chip-enrollment-data/monthly-reports/index.html" TargetMode="External"/><Relationship Id="rId4" Type="http://schemas.openxmlformats.org/officeDocument/2006/relationships/hyperlink" Target="https://www.medicaid.gov/medicaid/program-information/medicaid-and-chip-enrollment-data/monthly-reports/index.html" TargetMode="External"/><Relationship Id="rId5" Type="http://schemas.openxmlformats.org/officeDocument/2006/relationships/hyperlink" Target="https://www.census.gov/data/tables/time-series/demo/popest/2020s-national-detail.html" TargetMode="External"/><Relationship Id="rId6" Type="http://schemas.openxmlformats.org/officeDocument/2006/relationships/image" Target="../media/image12.jpg"/></Relationships>
</file>

<file path=ppt/slides/_rels/slide7.xml.rels><?xml version="1.0" encoding="UTF-8" standalone="yes"?><Relationships xmlns="http://schemas.openxmlformats.org/package/2006/relationships"><Relationship Id="rId40" Type="http://schemas.openxmlformats.org/officeDocument/2006/relationships/image" Target="../media/image47.png"/><Relationship Id="rId20" Type="http://schemas.openxmlformats.org/officeDocument/2006/relationships/image" Target="../media/image33.png"/><Relationship Id="rId42" Type="http://schemas.openxmlformats.org/officeDocument/2006/relationships/image" Target="../media/image60.png"/><Relationship Id="rId41" Type="http://schemas.openxmlformats.org/officeDocument/2006/relationships/image" Target="../media/image42.png"/><Relationship Id="rId22" Type="http://schemas.openxmlformats.org/officeDocument/2006/relationships/image" Target="../media/image20.png"/><Relationship Id="rId21" Type="http://schemas.openxmlformats.org/officeDocument/2006/relationships/image" Target="../media/image23.png"/><Relationship Id="rId24" Type="http://schemas.openxmlformats.org/officeDocument/2006/relationships/image" Target="../media/image25.png"/><Relationship Id="rId23"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medicaid.gov/medicaid/quality-of-care/downloads/beneficiary-profile-2023.pdf" TargetMode="External"/><Relationship Id="rId4" Type="http://schemas.openxmlformats.org/officeDocument/2006/relationships/image" Target="../media/image28.png"/><Relationship Id="rId9" Type="http://schemas.openxmlformats.org/officeDocument/2006/relationships/image" Target="../media/image15.png"/><Relationship Id="rId26" Type="http://schemas.openxmlformats.org/officeDocument/2006/relationships/image" Target="../media/image48.png"/><Relationship Id="rId25" Type="http://schemas.openxmlformats.org/officeDocument/2006/relationships/image" Target="../media/image24.png"/><Relationship Id="rId28" Type="http://schemas.openxmlformats.org/officeDocument/2006/relationships/image" Target="../media/image40.png"/><Relationship Id="rId27" Type="http://schemas.openxmlformats.org/officeDocument/2006/relationships/image" Target="../media/image44.png"/><Relationship Id="rId5" Type="http://schemas.openxmlformats.org/officeDocument/2006/relationships/image" Target="../media/image8.png"/><Relationship Id="rId6" Type="http://schemas.openxmlformats.org/officeDocument/2006/relationships/image" Target="../media/image11.png"/><Relationship Id="rId29" Type="http://schemas.openxmlformats.org/officeDocument/2006/relationships/image" Target="../media/image35.png"/><Relationship Id="rId7" Type="http://schemas.openxmlformats.org/officeDocument/2006/relationships/image" Target="../media/image22.png"/><Relationship Id="rId8" Type="http://schemas.openxmlformats.org/officeDocument/2006/relationships/image" Target="../media/image5.png"/><Relationship Id="rId31" Type="http://schemas.openxmlformats.org/officeDocument/2006/relationships/image" Target="../media/image36.png"/><Relationship Id="rId30" Type="http://schemas.openxmlformats.org/officeDocument/2006/relationships/image" Target="../media/image30.png"/><Relationship Id="rId11" Type="http://schemas.openxmlformats.org/officeDocument/2006/relationships/image" Target="../media/image13.png"/><Relationship Id="rId33" Type="http://schemas.openxmlformats.org/officeDocument/2006/relationships/image" Target="../media/image53.png"/><Relationship Id="rId10" Type="http://schemas.openxmlformats.org/officeDocument/2006/relationships/image" Target="../media/image9.png"/><Relationship Id="rId32" Type="http://schemas.openxmlformats.org/officeDocument/2006/relationships/image" Target="../media/image49.png"/><Relationship Id="rId13" Type="http://schemas.openxmlformats.org/officeDocument/2006/relationships/image" Target="../media/image10.png"/><Relationship Id="rId35" Type="http://schemas.openxmlformats.org/officeDocument/2006/relationships/image" Target="../media/image45.png"/><Relationship Id="rId12" Type="http://schemas.openxmlformats.org/officeDocument/2006/relationships/image" Target="../media/image14.png"/><Relationship Id="rId34" Type="http://schemas.openxmlformats.org/officeDocument/2006/relationships/image" Target="../media/image39.png"/><Relationship Id="rId15" Type="http://schemas.openxmlformats.org/officeDocument/2006/relationships/image" Target="../media/image21.png"/><Relationship Id="rId37" Type="http://schemas.openxmlformats.org/officeDocument/2006/relationships/image" Target="../media/image38.png"/><Relationship Id="rId14" Type="http://schemas.openxmlformats.org/officeDocument/2006/relationships/image" Target="../media/image6.png"/><Relationship Id="rId36" Type="http://schemas.openxmlformats.org/officeDocument/2006/relationships/image" Target="../media/image34.png"/><Relationship Id="rId17" Type="http://schemas.openxmlformats.org/officeDocument/2006/relationships/image" Target="../media/image17.png"/><Relationship Id="rId39" Type="http://schemas.openxmlformats.org/officeDocument/2006/relationships/image" Target="../media/image54.png"/><Relationship Id="rId16" Type="http://schemas.openxmlformats.org/officeDocument/2006/relationships/image" Target="../media/image19.png"/><Relationship Id="rId38" Type="http://schemas.openxmlformats.org/officeDocument/2006/relationships/image" Target="../media/image41.png"/><Relationship Id="rId19" Type="http://schemas.openxmlformats.org/officeDocument/2006/relationships/image" Target="../media/image31.png"/><Relationship Id="rId18"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3.png"/><Relationship Id="rId4" Type="http://schemas.openxmlformats.org/officeDocument/2006/relationships/image" Target="../media/image51.png"/><Relationship Id="rId9" Type="http://schemas.openxmlformats.org/officeDocument/2006/relationships/image" Target="../media/image57.png"/><Relationship Id="rId5" Type="http://schemas.openxmlformats.org/officeDocument/2006/relationships/image" Target="../media/image55.png"/><Relationship Id="rId6" Type="http://schemas.openxmlformats.org/officeDocument/2006/relationships/image" Target="../media/image46.png"/><Relationship Id="rId7" Type="http://schemas.openxmlformats.org/officeDocument/2006/relationships/image" Target="../media/image50.png"/><Relationship Id="rId8" Type="http://schemas.openxmlformats.org/officeDocument/2006/relationships/image" Target="../media/image52.png"/><Relationship Id="rId11" Type="http://schemas.openxmlformats.org/officeDocument/2006/relationships/image" Target="../media/image65.png"/><Relationship Id="rId10" Type="http://schemas.openxmlformats.org/officeDocument/2006/relationships/image" Target="../media/image59.png"/><Relationship Id="rId13" Type="http://schemas.openxmlformats.org/officeDocument/2006/relationships/image" Target="../media/image74.png"/><Relationship Id="rId12" Type="http://schemas.openxmlformats.org/officeDocument/2006/relationships/image" Target="../media/image6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6.png"/><Relationship Id="rId4" Type="http://schemas.openxmlformats.org/officeDocument/2006/relationships/image" Target="../media/image85.png"/><Relationship Id="rId5" Type="http://schemas.openxmlformats.org/officeDocument/2006/relationships/image" Target="../media/image56.png"/><Relationship Id="rId6" Type="http://schemas.openxmlformats.org/officeDocument/2006/relationships/image" Target="../media/image70.png"/><Relationship Id="rId7"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7"/>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444" name="Google Shape;444;p67"/>
          <p:cNvSpPr/>
          <p:nvPr/>
        </p:nvSpPr>
        <p:spPr>
          <a:xfrm>
            <a:off x="537124" y="6463876"/>
            <a:ext cx="4561249"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https://www.cms.gov/pillar/expand-access  as of 09/30/2024</a:t>
            </a:r>
            <a:endParaRPr/>
          </a:p>
        </p:txBody>
      </p:sp>
      <p:sp>
        <p:nvSpPr>
          <p:cNvPr id="445" name="Google Shape;445;p67"/>
          <p:cNvSpPr/>
          <p:nvPr/>
        </p:nvSpPr>
        <p:spPr>
          <a:xfrm>
            <a:off x="3615267" y="2709333"/>
            <a:ext cx="702733" cy="15578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6" name="Google Shape;446;p67"/>
          <p:cNvSpPr/>
          <p:nvPr/>
        </p:nvSpPr>
        <p:spPr>
          <a:xfrm>
            <a:off x="8001853" y="3150439"/>
            <a:ext cx="702733" cy="15578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7" name="Google Shape;447;p67"/>
          <p:cNvSpPr/>
          <p:nvPr/>
        </p:nvSpPr>
        <p:spPr>
          <a:xfrm>
            <a:off x="11489267" y="2565400"/>
            <a:ext cx="702733" cy="15578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8" name="Google Shape;448;p67"/>
          <p:cNvSpPr txBox="1"/>
          <p:nvPr/>
        </p:nvSpPr>
        <p:spPr>
          <a:xfrm>
            <a:off x="411709" y="235744"/>
            <a:ext cx="10651708" cy="1041720"/>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60950" lIns="121900" spcFirstLastPara="1" rIns="121900" wrap="square" tIns="6095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Every day, CMS ensures that 155.8 million* people in the U.S. have health coverage that works	</a:t>
            </a:r>
            <a:endParaRPr b="0" i="1" sz="3200" u="none" cap="none" strike="noStrike">
              <a:solidFill>
                <a:srgbClr val="004986"/>
              </a:solidFill>
              <a:latin typeface="Arial"/>
              <a:ea typeface="Arial"/>
              <a:cs typeface="Arial"/>
              <a:sym typeface="Arial"/>
            </a:endParaRPr>
          </a:p>
        </p:txBody>
      </p:sp>
      <p:pic>
        <p:nvPicPr>
          <p:cNvPr id="449" name="Google Shape;449;p67"/>
          <p:cNvPicPr preferRelativeResize="0"/>
          <p:nvPr/>
        </p:nvPicPr>
        <p:blipFill rotWithShape="1">
          <a:blip r:embed="rId3">
            <a:alphaModFix/>
          </a:blip>
          <a:srcRect b="0" l="0" r="0" t="0"/>
          <a:stretch/>
        </p:blipFill>
        <p:spPr>
          <a:xfrm>
            <a:off x="38959" y="1816430"/>
            <a:ext cx="12192000" cy="40196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76"/>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pic>
        <p:nvPicPr>
          <p:cNvPr id="723" name="Google Shape;723;p76"/>
          <p:cNvPicPr preferRelativeResize="0"/>
          <p:nvPr/>
        </p:nvPicPr>
        <p:blipFill rotWithShape="1">
          <a:blip r:embed="rId3">
            <a:alphaModFix/>
          </a:blip>
          <a:srcRect b="0" l="0" r="0" t="0"/>
          <a:stretch/>
        </p:blipFill>
        <p:spPr>
          <a:xfrm>
            <a:off x="952501" y="1165204"/>
            <a:ext cx="7276126" cy="5121296"/>
          </a:xfrm>
          <a:prstGeom prst="rect">
            <a:avLst/>
          </a:prstGeom>
          <a:noFill/>
          <a:ln>
            <a:noFill/>
          </a:ln>
        </p:spPr>
      </p:pic>
      <p:sp>
        <p:nvSpPr>
          <p:cNvPr id="724" name="Google Shape;724;p76"/>
          <p:cNvSpPr txBox="1"/>
          <p:nvPr/>
        </p:nvSpPr>
        <p:spPr>
          <a:xfrm>
            <a:off x="8925919" y="1669599"/>
            <a:ext cx="2568788" cy="4333879"/>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Population: Medicaid and CHIP beneficiaries ages 21 to 64 with full Medicaid or CHIP benefits and not dually eligible for Medicare</a:t>
            </a:r>
            <a:endParaRPr/>
          </a:p>
          <a:p>
            <a:pPr indent="0" lvl="0" marL="12700" marR="0" rtl="0" algn="l">
              <a:lnSpc>
                <a:spcPct val="100000"/>
              </a:lnSpc>
              <a:spcBef>
                <a:spcPts val="95"/>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Notes:</a:t>
            </a:r>
            <a:endParaRPr b="0" i="0" sz="800" u="none" cap="none" strike="noStrike">
              <a:solidFill>
                <a:srgbClr val="000000"/>
              </a:solidFill>
              <a:latin typeface="Arial"/>
              <a:ea typeface="Arial"/>
              <a:cs typeface="Arial"/>
              <a:sym typeface="Arial"/>
            </a:endParaRPr>
          </a:p>
          <a:p>
            <a:pPr indent="0" lvl="0" marL="12700" marR="154305" rtl="0" algn="l">
              <a:lnSpc>
                <a:spcPct val="100000"/>
              </a:lnSpc>
              <a:spcBef>
                <a:spcPts val="0"/>
              </a:spcBef>
              <a:spcAft>
                <a:spcPts val="0"/>
              </a:spcAft>
              <a:buClr>
                <a:srgbClr val="004F60"/>
              </a:buClr>
              <a:buSzPts val="800"/>
              <a:buFont typeface="Arial"/>
              <a:buNone/>
            </a:pPr>
            <a:r>
              <a:rPr b="0" i="0" lang="en-US" sz="800" u="none" cap="none" strike="noStrike">
                <a:solidFill>
                  <a:srgbClr val="004F60"/>
                </a:solidFill>
                <a:latin typeface="Arial"/>
                <a:ea typeface="Arial"/>
                <a:cs typeface="Arial"/>
                <a:sym typeface="Arial"/>
              </a:rPr>
              <a:t>Non-traumatic dental conditions (NTDCs) are dental conditions such as cavities or dental abscesses that might have been prevented with regular dental care.</a:t>
            </a:r>
            <a:endParaRPr b="0" i="0" sz="800" u="none" cap="none" strike="noStrike">
              <a:solidFill>
                <a:srgbClr val="000000"/>
              </a:solidFill>
              <a:latin typeface="Arial"/>
              <a:ea typeface="Arial"/>
              <a:cs typeface="Arial"/>
              <a:sym typeface="Arial"/>
            </a:endParaRPr>
          </a:p>
          <a:p>
            <a:pPr indent="0" lvl="0" marL="12700" marR="7620" rtl="0" algn="l">
              <a:lnSpc>
                <a:spcPct val="100000"/>
              </a:lnSpc>
              <a:spcBef>
                <a:spcPts val="0"/>
              </a:spcBef>
              <a:spcAft>
                <a:spcPts val="0"/>
              </a:spcAft>
              <a:buClr>
                <a:srgbClr val="004F60"/>
              </a:buClr>
              <a:buSzPts val="800"/>
              <a:buFont typeface="Arial"/>
              <a:buNone/>
            </a:pPr>
            <a:r>
              <a:rPr b="0" i="0" lang="en-US" sz="800" u="none" cap="none" strike="noStrike">
                <a:solidFill>
                  <a:srgbClr val="004F60"/>
                </a:solidFill>
                <a:latin typeface="Arial"/>
                <a:ea typeface="Arial"/>
                <a:cs typeface="Arial"/>
                <a:sym typeface="Arial"/>
              </a:rPr>
              <a:t>Emergency Department (ED) visits for NTDCs may indicate a lack of access to more appropriate sources of medical and dental care. CMS assessed state-level data quality in the 2019 TAF file using the following metrics: total enrollment, inpatient (IP) and other services (OT) claims volume; completeness of diagnosis code (IP file); completeness of procedure code (OT and IP files); and expected type of bill code (IP file). States with an unusable data quality assessment (TN, SC) are shown in white.</a:t>
            </a:r>
            <a:endParaRPr b="0" i="0" sz="800" u="none" cap="none" strike="noStrike">
              <a:solidFill>
                <a:srgbClr val="000000"/>
              </a:solidFill>
              <a:latin typeface="Arial"/>
              <a:ea typeface="Arial"/>
              <a:cs typeface="Arial"/>
              <a:sym typeface="Arial"/>
            </a:endParaRPr>
          </a:p>
          <a:p>
            <a:pPr indent="0" lvl="0" marL="12700" marR="14604" rtl="0" algn="l">
              <a:lnSpc>
                <a:spcPct val="100000"/>
              </a:lnSpc>
              <a:spcBef>
                <a:spcPts val="0"/>
              </a:spcBef>
              <a:spcAft>
                <a:spcPts val="0"/>
              </a:spcAft>
              <a:buClr>
                <a:srgbClr val="004F60"/>
              </a:buClr>
              <a:buSzPts val="800"/>
              <a:buFont typeface="Arial"/>
              <a:buNone/>
            </a:pPr>
            <a:r>
              <a:rPr b="0" i="0" lang="en-US" sz="800" u="none" cap="none" strike="noStrike">
                <a:solidFill>
                  <a:srgbClr val="004F60"/>
                </a:solidFill>
                <a:latin typeface="Arial"/>
                <a:ea typeface="Arial"/>
                <a:cs typeface="Arial"/>
                <a:sym typeface="Arial"/>
              </a:rPr>
              <a:t>Results for remaining states were rounded to whole numbers, and then states were assigned to quartiles. States with a high concern data quality assessment are shown with a hatched overlay. For additional information regarding state variability in data quality, please refer to the Medicaid DQ Atlas, available at: </a:t>
            </a:r>
            <a:r>
              <a:rPr b="0" i="0" lang="en-US" sz="800" u="sng" cap="none" strike="noStrike">
                <a:solidFill>
                  <a:schemeClr val="hlink"/>
                </a:solidFill>
                <a:latin typeface="Arial"/>
                <a:ea typeface="Arial"/>
                <a:cs typeface="Arial"/>
                <a:sym typeface="Arial"/>
                <a:hlinkClick r:id="rId4"/>
              </a:rPr>
              <a:t>https://www.medicaid.gov/dq-atlas/welcome</a:t>
            </a:r>
            <a:r>
              <a:rPr b="0" i="0" lang="en-US" sz="800" u="none" cap="none" strike="noStrike">
                <a:solidFill>
                  <a:srgbClr val="004F60"/>
                </a:solidFill>
                <a:latin typeface="Arial"/>
                <a:ea typeface="Arial"/>
                <a:cs typeface="Arial"/>
                <a:sym typeface="Arial"/>
              </a:rPr>
              <a:t>.</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40"/>
              </a:spcBef>
              <a:spcAft>
                <a:spcPts val="0"/>
              </a:spcAft>
              <a:buClr>
                <a:schemeClr val="dk1"/>
              </a:buClr>
              <a:buSzPts val="800"/>
              <a:buFont typeface="Calibri"/>
              <a:buNone/>
            </a:pPr>
            <a:r>
              <a:t/>
            </a:r>
            <a:endParaRPr b="0" i="0" sz="8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Source:</a:t>
            </a:r>
            <a:endParaRPr b="0" i="0" sz="800" u="none" cap="none" strike="noStrike">
              <a:solidFill>
                <a:srgbClr val="000000"/>
              </a:solidFill>
              <a:latin typeface="Arial"/>
              <a:ea typeface="Arial"/>
              <a:cs typeface="Arial"/>
              <a:sym typeface="Arial"/>
            </a:endParaRPr>
          </a:p>
          <a:p>
            <a:pPr indent="0" lvl="0" marL="12700" marR="5080" rtl="0" algn="l">
              <a:lnSpc>
                <a:spcPct val="100000"/>
              </a:lnSpc>
              <a:spcBef>
                <a:spcPts val="0"/>
              </a:spcBef>
              <a:spcAft>
                <a:spcPts val="0"/>
              </a:spcAft>
              <a:buClr>
                <a:srgbClr val="004F60"/>
              </a:buClr>
              <a:buSzPts val="800"/>
              <a:buFont typeface="Arial"/>
              <a:buNone/>
            </a:pPr>
            <a:r>
              <a:rPr b="0" i="0" lang="en-US" sz="800" u="none" cap="none" strike="noStrike">
                <a:solidFill>
                  <a:srgbClr val="004F60"/>
                </a:solidFill>
                <a:latin typeface="Arial"/>
                <a:ea typeface="Arial"/>
                <a:cs typeface="Arial"/>
                <a:sym typeface="Arial"/>
              </a:rPr>
              <a:t>CMS analysis of calendar year 2019 T-MSIS Analytic Files, v 5.0.</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40"/>
              </a:spcBef>
              <a:spcAft>
                <a:spcPts val="0"/>
              </a:spcAft>
              <a:buClr>
                <a:schemeClr val="dk1"/>
              </a:buClr>
              <a:buSzPts val="800"/>
              <a:buFont typeface="Calibri"/>
              <a:buNone/>
            </a:pPr>
            <a:r>
              <a:t/>
            </a:r>
            <a:endParaRPr b="0" i="0" sz="800" u="none" cap="none" strike="noStrike">
              <a:solidFill>
                <a:srgbClr val="000000"/>
              </a:solidFill>
              <a:latin typeface="Arial"/>
              <a:ea typeface="Arial"/>
              <a:cs typeface="Arial"/>
              <a:sym typeface="Arial"/>
            </a:endParaRPr>
          </a:p>
          <a:p>
            <a:pPr indent="0" lvl="0" marL="12700" marR="12700" rtl="0" algn="l">
              <a:lnSpc>
                <a:spcPct val="100000"/>
              </a:lnSpc>
              <a:spcBef>
                <a:spcPts val="0"/>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Additional information available at: </a:t>
            </a:r>
            <a:r>
              <a:rPr b="0" i="0" lang="en-US" sz="800" u="sng" cap="none" strike="noStrike">
                <a:solidFill>
                  <a:schemeClr val="hlink"/>
                </a:solidFill>
                <a:latin typeface="Arial"/>
                <a:ea typeface="Arial"/>
                <a:cs typeface="Arial"/>
                <a:sym typeface="Arial"/>
                <a:hlinkClick r:id="rId5"/>
              </a:rPr>
              <a:t>https://www.medicaid.gov/medicaid/benefits/ downloads/adult-non-trauma-dental-ed</a:t>
            </a:r>
            <a:endParaRPr b="0" i="0" sz="800" u="none" cap="none" strike="noStrike">
              <a:solidFill>
                <a:srgbClr val="000000"/>
              </a:solidFill>
              <a:latin typeface="Arial"/>
              <a:ea typeface="Arial"/>
              <a:cs typeface="Arial"/>
              <a:sym typeface="Arial"/>
            </a:endParaRPr>
          </a:p>
          <a:p>
            <a:pPr indent="0" lvl="0" marL="12700" marR="12700" rtl="0" algn="l">
              <a:lnSpc>
                <a:spcPct val="100000"/>
              </a:lnSpc>
              <a:spcBef>
                <a:spcPts val="0"/>
              </a:spcBef>
              <a:spcAft>
                <a:spcPts val="0"/>
              </a:spcAft>
              <a:buClr>
                <a:srgbClr val="00549D"/>
              </a:buClr>
              <a:buSzPts val="800"/>
              <a:buFont typeface="Arial"/>
              <a:buNone/>
            </a:pPr>
            <a:r>
              <a:rPr b="0" i="0" lang="en-US" sz="800" u="sng" cap="none" strike="noStrike">
                <a:solidFill>
                  <a:schemeClr val="hlink"/>
                </a:solidFill>
                <a:latin typeface="Arial"/>
                <a:ea typeface="Arial"/>
                <a:cs typeface="Arial"/>
                <a:sym typeface="Arial"/>
                <a:hlinkClick r:id="rId6"/>
              </a:rPr>
              <a:t>-visits.pdf </a:t>
            </a:r>
            <a:r>
              <a:rPr b="0" i="0" lang="en-US" sz="800" u="none" cap="none" strike="noStrike">
                <a:solidFill>
                  <a:srgbClr val="004F60"/>
                </a:solidFill>
                <a:latin typeface="Arial"/>
                <a:ea typeface="Arial"/>
                <a:cs typeface="Arial"/>
                <a:sym typeface="Arial"/>
              </a:rPr>
              <a:t>and </a:t>
            </a:r>
            <a:r>
              <a:rPr b="0" i="0" lang="en-US" sz="800" u="sng" cap="none" strike="noStrike">
                <a:solidFill>
                  <a:schemeClr val="hlink"/>
                </a:solidFill>
                <a:latin typeface="Arial"/>
                <a:ea typeface="Arial"/>
                <a:cs typeface="Arial"/>
                <a:sym typeface="Arial"/>
                <a:hlinkClick r:id="rId7"/>
              </a:rPr>
              <a:t>https://www.medicaid.gov/medicaid/benefits/ dental-care/index.html</a:t>
            </a:r>
            <a:endParaRPr b="0" i="0" sz="800" u="none" cap="none" strike="noStrike">
              <a:solidFill>
                <a:srgbClr val="000000"/>
              </a:solidFill>
              <a:latin typeface="Arial"/>
              <a:ea typeface="Arial"/>
              <a:cs typeface="Arial"/>
              <a:sym typeface="Arial"/>
            </a:endParaRPr>
          </a:p>
        </p:txBody>
      </p:sp>
      <p:sp>
        <p:nvSpPr>
          <p:cNvPr id="725" name="Google Shape;725;p76"/>
          <p:cNvSpPr/>
          <p:nvPr/>
        </p:nvSpPr>
        <p:spPr>
          <a:xfrm>
            <a:off x="450969" y="6457334"/>
            <a:ext cx="8388795"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Source: https://www.medicaid.gov/medicaid/quality-of-care/downloads/beneficiary-profile-2022.pdf</a:t>
            </a:r>
            <a:endParaRPr/>
          </a:p>
        </p:txBody>
      </p:sp>
      <p:sp>
        <p:nvSpPr>
          <p:cNvPr id="726" name="Google Shape;726;p76"/>
          <p:cNvSpPr txBox="1"/>
          <p:nvPr/>
        </p:nvSpPr>
        <p:spPr>
          <a:xfrm>
            <a:off x="204564" y="73432"/>
            <a:ext cx="11987436" cy="1096237"/>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60950" lIns="121900" spcFirstLastPara="1" rIns="121900" wrap="square" tIns="6095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Emergency Department Visits for Non-Traumatic Dental Conditions per 100,000 Adult Beneficiaries, by State, 2019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77"/>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733" name="Google Shape;733;p77"/>
          <p:cNvSpPr txBox="1"/>
          <p:nvPr/>
        </p:nvSpPr>
        <p:spPr>
          <a:xfrm>
            <a:off x="378691" y="295242"/>
            <a:ext cx="11563927" cy="868540"/>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Parents Dental Care Experience is Key to Coverage and Access </a:t>
            </a:r>
            <a:endParaRPr/>
          </a:p>
        </p:txBody>
      </p:sp>
      <p:sp>
        <p:nvSpPr>
          <p:cNvPr id="734" name="Google Shape;734;p77"/>
          <p:cNvSpPr/>
          <p:nvPr/>
        </p:nvSpPr>
        <p:spPr>
          <a:xfrm>
            <a:off x="696973" y="6444476"/>
            <a:ext cx="327103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Isong </a:t>
            </a:r>
            <a:r>
              <a:rPr b="0" i="1" lang="en-US" sz="1200" u="none" cap="none" strike="noStrike">
                <a:solidFill>
                  <a:srgbClr val="FFFFFF"/>
                </a:solidFill>
                <a:latin typeface="Calibri"/>
                <a:ea typeface="Calibri"/>
                <a:cs typeface="Calibri"/>
                <a:sym typeface="Calibri"/>
              </a:rPr>
              <a:t>et al. </a:t>
            </a:r>
            <a:r>
              <a:rPr b="0" i="0" lang="en-US" sz="1200" u="none" cap="none" strike="noStrike">
                <a:solidFill>
                  <a:srgbClr val="FFFFFF"/>
                </a:solidFill>
                <a:latin typeface="Calibri"/>
                <a:ea typeface="Calibri"/>
                <a:cs typeface="Calibri"/>
                <a:sym typeface="Calibri"/>
              </a:rPr>
              <a:t>Pediatrics 2010</a:t>
            </a:r>
            <a:endParaRPr/>
          </a:p>
        </p:txBody>
      </p:sp>
      <p:pic>
        <p:nvPicPr>
          <p:cNvPr id="735" name="Google Shape;735;p77"/>
          <p:cNvPicPr preferRelativeResize="0"/>
          <p:nvPr/>
        </p:nvPicPr>
        <p:blipFill rotWithShape="1">
          <a:blip r:embed="rId3">
            <a:alphaModFix/>
          </a:blip>
          <a:srcRect b="0" l="0" r="0" t="0"/>
          <a:stretch/>
        </p:blipFill>
        <p:spPr>
          <a:xfrm>
            <a:off x="428015" y="1535223"/>
            <a:ext cx="5732206" cy="4635749"/>
          </a:xfrm>
          <a:prstGeom prst="rect">
            <a:avLst/>
          </a:prstGeom>
          <a:noFill/>
          <a:ln>
            <a:noFill/>
          </a:ln>
        </p:spPr>
      </p:pic>
      <p:sp>
        <p:nvSpPr>
          <p:cNvPr id="736" name="Google Shape;736;p77"/>
          <p:cNvSpPr txBox="1"/>
          <p:nvPr/>
        </p:nvSpPr>
        <p:spPr>
          <a:xfrm rot="-5400000">
            <a:off x="13253" y="3445735"/>
            <a:ext cx="11988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Proportion</a:t>
            </a:r>
            <a:endParaRPr/>
          </a:p>
        </p:txBody>
      </p:sp>
      <p:pic>
        <p:nvPicPr>
          <p:cNvPr descr="girl smiling in dentist chair - family dentist stock pictures, royalty-free photos &amp; images" id="737" name="Google Shape;737;p77"/>
          <p:cNvPicPr preferRelativeResize="0"/>
          <p:nvPr/>
        </p:nvPicPr>
        <p:blipFill rotWithShape="1">
          <a:blip r:embed="rId4">
            <a:alphaModFix/>
          </a:blip>
          <a:srcRect b="0" l="0" r="0" t="0"/>
          <a:stretch/>
        </p:blipFill>
        <p:spPr>
          <a:xfrm>
            <a:off x="8973515" y="973955"/>
            <a:ext cx="2839794" cy="4259693"/>
          </a:xfrm>
          <a:prstGeom prst="rect">
            <a:avLst/>
          </a:prstGeom>
          <a:noFill/>
          <a:ln>
            <a:noFill/>
          </a:ln>
          <a:effectLst>
            <a:outerShdw blurRad="292100" rotWithShape="0" algn="tl" dir="2700000" dist="139700">
              <a:srgbClr val="333333">
                <a:alpha val="64705"/>
              </a:srgbClr>
            </a:outerShdw>
          </a:effectLst>
        </p:spPr>
      </p:pic>
      <p:pic>
        <p:nvPicPr>
          <p:cNvPr id="738" name="Google Shape;738;p77"/>
          <p:cNvPicPr preferRelativeResize="0"/>
          <p:nvPr/>
        </p:nvPicPr>
        <p:blipFill rotWithShape="1">
          <a:blip r:embed="rId5">
            <a:alphaModFix/>
          </a:blip>
          <a:srcRect b="0" l="0" r="0" t="0"/>
          <a:stretch/>
        </p:blipFill>
        <p:spPr>
          <a:xfrm>
            <a:off x="6498093" y="2208548"/>
            <a:ext cx="2893842" cy="3779635"/>
          </a:xfrm>
          <a:prstGeom prst="rect">
            <a:avLst/>
          </a:prstGeom>
          <a:noFill/>
          <a:ln>
            <a:noFill/>
          </a:ln>
          <a:effectLst>
            <a:outerShdw blurRad="292100" rotWithShape="0" algn="tl" dir="2700000" dist="139700">
              <a:srgbClr val="333333">
                <a:alpha val="64705"/>
              </a:srgbClr>
            </a:outerShdw>
          </a:effectLst>
        </p:spPr>
      </p:pic>
      <p:sp>
        <p:nvSpPr>
          <p:cNvPr id="739" name="Google Shape;739;p77"/>
          <p:cNvSpPr/>
          <p:nvPr/>
        </p:nvSpPr>
        <p:spPr>
          <a:xfrm>
            <a:off x="6498093" y="6426313"/>
            <a:ext cx="5068530"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Lipton </a:t>
            </a:r>
            <a:r>
              <a:rPr b="0" i="1" lang="en-US" sz="1200" u="none" cap="none" strike="noStrike">
                <a:solidFill>
                  <a:srgbClr val="FFFFFF"/>
                </a:solidFill>
                <a:latin typeface="Calibri"/>
                <a:ea typeface="Calibri"/>
                <a:cs typeface="Calibri"/>
                <a:sym typeface="Calibri"/>
              </a:rPr>
              <a:t>et al. Health Affairs </a:t>
            </a:r>
            <a:r>
              <a:rPr b="0" i="0" lang="en-US" sz="1200" u="none" cap="none" strike="noStrike">
                <a:solidFill>
                  <a:srgbClr val="FFFFFF"/>
                </a:solidFill>
                <a:latin typeface="Calibri"/>
                <a:ea typeface="Calibri"/>
                <a:cs typeface="Calibri"/>
                <a:sym typeface="Calibri"/>
              </a:rPr>
              <a:t>2021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78"/>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746" name="Google Shape;746;p78"/>
          <p:cNvSpPr txBox="1"/>
          <p:nvPr/>
        </p:nvSpPr>
        <p:spPr>
          <a:xfrm>
            <a:off x="307616" y="377964"/>
            <a:ext cx="11562959" cy="674576"/>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Periodontal Disease and Associated Inflammatory Comorbidities</a:t>
            </a:r>
            <a:endParaRPr/>
          </a:p>
        </p:txBody>
      </p:sp>
      <p:sp>
        <p:nvSpPr>
          <p:cNvPr id="747" name="Google Shape;747;p78"/>
          <p:cNvSpPr/>
          <p:nvPr/>
        </p:nvSpPr>
        <p:spPr>
          <a:xfrm>
            <a:off x="598238" y="6473838"/>
            <a:ext cx="6096000"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Hajishengallis and Chavakis Nat Rev Immunol 2021</a:t>
            </a:r>
            <a:endParaRPr/>
          </a:p>
        </p:txBody>
      </p:sp>
      <p:pic>
        <p:nvPicPr>
          <p:cNvPr descr="Fig. 1" id="748" name="Google Shape;748;p78"/>
          <p:cNvPicPr preferRelativeResize="0"/>
          <p:nvPr/>
        </p:nvPicPr>
        <p:blipFill rotWithShape="1">
          <a:blip r:embed="rId3">
            <a:alphaModFix/>
          </a:blip>
          <a:srcRect b="0" l="0" r="0" t="0"/>
          <a:stretch/>
        </p:blipFill>
        <p:spPr>
          <a:xfrm>
            <a:off x="5683612" y="676146"/>
            <a:ext cx="5880315" cy="5505708"/>
          </a:xfrm>
          <a:prstGeom prst="rect">
            <a:avLst/>
          </a:prstGeom>
          <a:noFill/>
          <a:ln>
            <a:noFill/>
          </a:ln>
        </p:spPr>
      </p:pic>
      <p:sp>
        <p:nvSpPr>
          <p:cNvPr id="749" name="Google Shape;749;p78"/>
          <p:cNvSpPr/>
          <p:nvPr/>
        </p:nvSpPr>
        <p:spPr>
          <a:xfrm>
            <a:off x="870946" y="1485468"/>
            <a:ext cx="4601706"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Periodontitis Inflammatory Comorbidities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Cardiovascular disease</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Type 2 diabetes mellitus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Rheumatoid arthritis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Inflammatory bowel disease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Alzheimer disease</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Nonalcoholic fatty liver disease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Cancers</a:t>
            </a:r>
            <a:endParaRPr/>
          </a:p>
        </p:txBody>
      </p:sp>
      <p:sp>
        <p:nvSpPr>
          <p:cNvPr id="750" name="Google Shape;750;p78"/>
          <p:cNvSpPr/>
          <p:nvPr/>
        </p:nvSpPr>
        <p:spPr>
          <a:xfrm>
            <a:off x="870946" y="4090039"/>
            <a:ext cx="4081221"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Dissemination</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Bacteremia, hematogenous</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Oro-pharyngeal dissemination</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Oro-digestive dissemination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79"/>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757" name="Google Shape;757;p79"/>
          <p:cNvSpPr txBox="1"/>
          <p:nvPr/>
        </p:nvSpPr>
        <p:spPr>
          <a:xfrm>
            <a:off x="289143" y="252419"/>
            <a:ext cx="11970328" cy="107473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Association Between Maternal Periodontal Disease and Adverse Pregnancy Outcomes</a:t>
            </a:r>
            <a:endParaRPr/>
          </a:p>
        </p:txBody>
      </p:sp>
      <p:sp>
        <p:nvSpPr>
          <p:cNvPr id="758" name="Google Shape;758;p79"/>
          <p:cNvSpPr/>
          <p:nvPr/>
        </p:nvSpPr>
        <p:spPr>
          <a:xfrm>
            <a:off x="674538" y="6441337"/>
            <a:ext cx="6096000"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Choi </a:t>
            </a:r>
            <a:r>
              <a:rPr b="0" i="1" lang="en-US" sz="1200" u="none" cap="none" strike="noStrike">
                <a:solidFill>
                  <a:srgbClr val="FFFFFF"/>
                </a:solidFill>
                <a:latin typeface="Calibri"/>
                <a:ea typeface="Calibri"/>
                <a:cs typeface="Calibri"/>
                <a:sym typeface="Calibri"/>
              </a:rPr>
              <a:t>et al</a:t>
            </a:r>
            <a:r>
              <a:rPr b="0" i="0" lang="en-US" sz="1200" u="none" cap="none" strike="noStrike">
                <a:solidFill>
                  <a:srgbClr val="FFFFFF"/>
                </a:solidFill>
                <a:latin typeface="Calibri"/>
                <a:ea typeface="Calibri"/>
                <a:cs typeface="Calibri"/>
                <a:sym typeface="Calibri"/>
              </a:rPr>
              <a:t>. Family Practice, 2021</a:t>
            </a:r>
            <a:endParaRPr/>
          </a:p>
        </p:txBody>
      </p:sp>
      <p:sp>
        <p:nvSpPr>
          <p:cNvPr id="759" name="Google Shape;759;p79"/>
          <p:cNvSpPr txBox="1"/>
          <p:nvPr/>
        </p:nvSpPr>
        <p:spPr>
          <a:xfrm>
            <a:off x="8521032" y="4086905"/>
            <a:ext cx="2412733" cy="194441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Maternal periodontitis increases the odds of any maternal complications by</a:t>
            </a:r>
            <a:endParaRPr/>
          </a:p>
          <a:p>
            <a:pPr indent="0" lvl="0" marL="0" marR="0" rtl="0" algn="ctr">
              <a:lnSpc>
                <a:spcPct val="100000"/>
              </a:lnSpc>
              <a:spcBef>
                <a:spcPts val="36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 </a:t>
            </a:r>
            <a:endParaRPr/>
          </a:p>
          <a:p>
            <a:pPr indent="0" lvl="0" marL="0" marR="0" rtl="0" algn="ctr">
              <a:lnSpc>
                <a:spcPct val="100000"/>
              </a:lnSpc>
              <a:spcBef>
                <a:spcPts val="36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19%</a:t>
            </a:r>
            <a:endParaRPr/>
          </a:p>
        </p:txBody>
      </p:sp>
      <p:pic>
        <p:nvPicPr>
          <p:cNvPr id="760" name="Google Shape;760;p79"/>
          <p:cNvPicPr preferRelativeResize="0"/>
          <p:nvPr/>
        </p:nvPicPr>
        <p:blipFill rotWithShape="1">
          <a:blip r:embed="rId3">
            <a:alphaModFix/>
          </a:blip>
          <a:srcRect b="0" l="0" r="0" t="0"/>
          <a:stretch/>
        </p:blipFill>
        <p:spPr>
          <a:xfrm>
            <a:off x="674539" y="1927336"/>
            <a:ext cx="1828800" cy="1828800"/>
          </a:xfrm>
          <a:prstGeom prst="rect">
            <a:avLst/>
          </a:prstGeom>
          <a:noFill/>
          <a:ln>
            <a:noFill/>
          </a:ln>
        </p:spPr>
      </p:pic>
      <p:pic>
        <p:nvPicPr>
          <p:cNvPr id="761" name="Google Shape;761;p79"/>
          <p:cNvPicPr preferRelativeResize="0"/>
          <p:nvPr/>
        </p:nvPicPr>
        <p:blipFill rotWithShape="1">
          <a:blip r:embed="rId4">
            <a:alphaModFix/>
          </a:blip>
          <a:srcRect b="0" l="0" r="0" t="0"/>
          <a:stretch/>
        </p:blipFill>
        <p:spPr>
          <a:xfrm>
            <a:off x="2870808" y="1927336"/>
            <a:ext cx="1828800" cy="1828800"/>
          </a:xfrm>
          <a:prstGeom prst="rect">
            <a:avLst/>
          </a:prstGeom>
          <a:noFill/>
          <a:ln>
            <a:noFill/>
          </a:ln>
        </p:spPr>
      </p:pic>
      <p:pic>
        <p:nvPicPr>
          <p:cNvPr id="762" name="Google Shape;762;p79"/>
          <p:cNvPicPr preferRelativeResize="0"/>
          <p:nvPr/>
        </p:nvPicPr>
        <p:blipFill rotWithShape="1">
          <a:blip r:embed="rId5">
            <a:alphaModFix/>
          </a:blip>
          <a:srcRect b="0" l="0" r="0" t="0"/>
          <a:stretch/>
        </p:blipFill>
        <p:spPr>
          <a:xfrm>
            <a:off x="5705163" y="1824787"/>
            <a:ext cx="1828800" cy="1828800"/>
          </a:xfrm>
          <a:prstGeom prst="rect">
            <a:avLst/>
          </a:prstGeom>
          <a:noFill/>
          <a:ln>
            <a:noFill/>
          </a:ln>
        </p:spPr>
      </p:pic>
      <p:pic>
        <p:nvPicPr>
          <p:cNvPr id="763" name="Google Shape;763;p79"/>
          <p:cNvPicPr preferRelativeResize="0"/>
          <p:nvPr/>
        </p:nvPicPr>
        <p:blipFill rotWithShape="1">
          <a:blip r:embed="rId3">
            <a:alphaModFix/>
          </a:blip>
          <a:srcRect b="0" l="0" r="0" t="0"/>
          <a:stretch/>
        </p:blipFill>
        <p:spPr>
          <a:xfrm>
            <a:off x="8785210" y="1126635"/>
            <a:ext cx="1828800" cy="1828800"/>
          </a:xfrm>
          <a:prstGeom prst="rect">
            <a:avLst/>
          </a:prstGeom>
          <a:noFill/>
          <a:ln>
            <a:noFill/>
          </a:ln>
        </p:spPr>
      </p:pic>
      <p:pic>
        <p:nvPicPr>
          <p:cNvPr id="764" name="Google Shape;764;p79"/>
          <p:cNvPicPr preferRelativeResize="0"/>
          <p:nvPr/>
        </p:nvPicPr>
        <p:blipFill rotWithShape="1">
          <a:blip r:embed="rId4">
            <a:alphaModFix/>
          </a:blip>
          <a:srcRect b="0" l="0" r="0" t="0"/>
          <a:stretch/>
        </p:blipFill>
        <p:spPr>
          <a:xfrm>
            <a:off x="8082318" y="2208087"/>
            <a:ext cx="1828800" cy="1828800"/>
          </a:xfrm>
          <a:prstGeom prst="rect">
            <a:avLst/>
          </a:prstGeom>
          <a:noFill/>
          <a:ln>
            <a:noFill/>
          </a:ln>
        </p:spPr>
      </p:pic>
      <p:pic>
        <p:nvPicPr>
          <p:cNvPr id="765" name="Google Shape;765;p79"/>
          <p:cNvPicPr preferRelativeResize="0"/>
          <p:nvPr/>
        </p:nvPicPr>
        <p:blipFill rotWithShape="1">
          <a:blip r:embed="rId5">
            <a:alphaModFix/>
          </a:blip>
          <a:srcRect b="0" l="0" r="0" t="0"/>
          <a:stretch/>
        </p:blipFill>
        <p:spPr>
          <a:xfrm>
            <a:off x="9686436" y="2253542"/>
            <a:ext cx="1828800" cy="1828800"/>
          </a:xfrm>
          <a:prstGeom prst="rect">
            <a:avLst/>
          </a:prstGeom>
          <a:noFill/>
          <a:ln>
            <a:noFill/>
          </a:ln>
        </p:spPr>
      </p:pic>
      <p:sp>
        <p:nvSpPr>
          <p:cNvPr id="766" name="Google Shape;766;p79"/>
          <p:cNvSpPr/>
          <p:nvPr/>
        </p:nvSpPr>
        <p:spPr>
          <a:xfrm>
            <a:off x="674538" y="4036887"/>
            <a:ext cx="1953425" cy="20313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Maternal periodontal disease increases the odds of low birthweight by</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10%</a:t>
            </a:r>
            <a:endParaRPr/>
          </a:p>
        </p:txBody>
      </p:sp>
      <p:sp>
        <p:nvSpPr>
          <p:cNvPr id="767" name="Google Shape;767;p79"/>
          <p:cNvSpPr/>
          <p:nvPr/>
        </p:nvSpPr>
        <p:spPr>
          <a:xfrm>
            <a:off x="2909264" y="4029546"/>
            <a:ext cx="2136449" cy="20313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Maternal periodontal disease increases the odds of preterm birth by</a:t>
            </a:r>
            <a:endParaRPr/>
          </a:p>
          <a:p>
            <a:pPr indent="0" lvl="0" marL="0" marR="0" rtl="0" algn="ctr">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15%</a:t>
            </a:r>
            <a:endParaRPr/>
          </a:p>
        </p:txBody>
      </p:sp>
      <p:sp>
        <p:nvSpPr>
          <p:cNvPr id="768" name="Google Shape;768;p79"/>
          <p:cNvSpPr/>
          <p:nvPr/>
        </p:nvSpPr>
        <p:spPr>
          <a:xfrm>
            <a:off x="5551338" y="3999994"/>
            <a:ext cx="2136449" cy="20313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Maternal periodontal disease increases the odds of spontaneous abortion by</a:t>
            </a:r>
            <a:endParaRPr/>
          </a:p>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a:t>
            </a:r>
            <a:endParaRPr/>
          </a:p>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34%</a:t>
            </a:r>
            <a:endParaRPr/>
          </a:p>
        </p:txBody>
      </p:sp>
      <p:pic>
        <p:nvPicPr>
          <p:cNvPr id="769" name="Google Shape;769;p79"/>
          <p:cNvPicPr preferRelativeResize="0"/>
          <p:nvPr/>
        </p:nvPicPr>
        <p:blipFill rotWithShape="1">
          <a:blip r:embed="rId6">
            <a:alphaModFix/>
          </a:blip>
          <a:srcRect b="0" l="0" r="0" t="0"/>
          <a:stretch/>
        </p:blipFill>
        <p:spPr>
          <a:xfrm>
            <a:off x="5950855" y="2041035"/>
            <a:ext cx="1371600" cy="1371600"/>
          </a:xfrm>
          <a:prstGeom prst="rect">
            <a:avLst/>
          </a:prstGeom>
          <a:noFill/>
          <a:ln>
            <a:noFill/>
          </a:ln>
        </p:spPr>
      </p:pic>
      <p:pic>
        <p:nvPicPr>
          <p:cNvPr id="770" name="Google Shape;770;p79"/>
          <p:cNvPicPr preferRelativeResize="0"/>
          <p:nvPr/>
        </p:nvPicPr>
        <p:blipFill rotWithShape="1">
          <a:blip r:embed="rId6">
            <a:alphaModFix/>
          </a:blip>
          <a:srcRect b="0" l="0" r="0" t="0"/>
          <a:stretch/>
        </p:blipFill>
        <p:spPr>
          <a:xfrm>
            <a:off x="9915036" y="2496786"/>
            <a:ext cx="1371600" cy="1371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80"/>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777" name="Google Shape;777;p80"/>
          <p:cNvSpPr/>
          <p:nvPr/>
        </p:nvSpPr>
        <p:spPr>
          <a:xfrm>
            <a:off x="465590" y="6371172"/>
            <a:ext cx="9738467"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Highlights from the Advancing Oral Health Prevention in Primary Care Affinity Group  </a:t>
            </a:r>
            <a:endParaRPr/>
          </a:p>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https://www.medicaid.gov/sites/default/files/2024-01/oral-health-highlights-brief-jan2024.pdf</a:t>
            </a:r>
            <a:endParaRPr/>
          </a:p>
        </p:txBody>
      </p:sp>
      <p:sp>
        <p:nvSpPr>
          <p:cNvPr id="778" name="Google Shape;778;p80"/>
          <p:cNvSpPr txBox="1"/>
          <p:nvPr/>
        </p:nvSpPr>
        <p:spPr>
          <a:xfrm>
            <a:off x="7709483" y="964734"/>
            <a:ext cx="4287720" cy="5293453"/>
          </a:xfrm>
          <a:prstGeom prst="rect">
            <a:avLst/>
          </a:prstGeom>
          <a:noFill/>
          <a:ln>
            <a:noFill/>
          </a:ln>
        </p:spPr>
        <p:txBody>
          <a:bodyPr anchorCtr="0" anchor="t" bIns="45700" lIns="0" spcFirstLastPara="1" rIns="0" wrap="square" tIns="45700">
            <a:noAutofit/>
          </a:bodyPr>
          <a:lstStyle/>
          <a:p>
            <a:pPr indent="0" lvl="0" marL="0" marR="0" rtl="0" algn="l">
              <a:lnSpc>
                <a:spcPct val="9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14 States participated in the Affinity Group from February 2021 – March 2023</a:t>
            </a:r>
            <a:endParaRPr/>
          </a:p>
          <a:p>
            <a:pPr indent="0" lvl="0" marL="0" marR="0" rtl="0" algn="l">
              <a:lnSpc>
                <a:spcPct val="90000"/>
              </a:lnSpc>
              <a:spcBef>
                <a:spcPts val="100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 principal objective of the affinity group was to support states in developing sustainable solutions for improving the delivery of FV by PCPs for children enrolled in Medicaid and CHIP. CMS supported state teams in conducting quality improvement (QI) projects and facilitated peer-to-peer learning and sharing of promising practices across states.</a:t>
            </a:r>
            <a:endParaRPr/>
          </a:p>
          <a:p>
            <a:pPr indent="0" lvl="0" marL="0" marR="0" rtl="0" algn="l">
              <a:lnSpc>
                <a:spcPct val="90000"/>
              </a:lnSpc>
              <a:spcBef>
                <a:spcPts val="100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Many teams used the Topical Fluoride for Children (TFL-CH) measure to monitor changes in the delivery of fluoride varnish. </a:t>
            </a:r>
            <a:endParaRPr/>
          </a:p>
          <a:p>
            <a:pPr indent="0" lvl="0" marL="0" marR="0" rtl="0" algn="l">
              <a:lnSpc>
                <a:spcPct val="90000"/>
              </a:lnSpc>
              <a:spcBef>
                <a:spcPts val="1000"/>
              </a:spcBef>
              <a:spcAft>
                <a:spcPts val="0"/>
              </a:spcAft>
              <a:buClr>
                <a:srgbClr val="000000"/>
              </a:buClr>
              <a:buSzPts val="1500"/>
              <a:buFont typeface="Arial"/>
              <a:buNone/>
            </a:pPr>
            <a:r>
              <a:rPr b="1" i="0" lang="en-US" sz="1500" u="none" cap="none" strike="noStrike">
                <a:solidFill>
                  <a:srgbClr val="000000"/>
                </a:solidFill>
                <a:latin typeface="Arial"/>
                <a:ea typeface="Arial"/>
                <a:cs typeface="Arial"/>
                <a:sym typeface="Arial"/>
              </a:rPr>
              <a:t>Topical Fluoride for Children (TFL-CH)  </a:t>
            </a:r>
            <a:r>
              <a:rPr b="0" i="0" lang="en-US" sz="1500" u="none" cap="none" strike="noStrike">
                <a:solidFill>
                  <a:srgbClr val="000000"/>
                </a:solidFill>
                <a:latin typeface="Arial"/>
                <a:ea typeface="Arial"/>
                <a:cs typeface="Arial"/>
                <a:sym typeface="Arial"/>
              </a:rPr>
              <a:t>The TFL-CH quality measure assesses the percentage of enrolled children ages 1 through 20 who received at least two topical fluoride applications within the measurement year. The Dental Quality Alliance (DQA) is the measure steward. The measure was added to the Medicaid and CHIP Child Core Set in 2022. </a:t>
            </a:r>
            <a:endParaRPr/>
          </a:p>
        </p:txBody>
      </p:sp>
      <p:sp>
        <p:nvSpPr>
          <p:cNvPr id="779" name="Google Shape;779;p80"/>
          <p:cNvSpPr txBox="1"/>
          <p:nvPr/>
        </p:nvSpPr>
        <p:spPr>
          <a:xfrm>
            <a:off x="307616" y="281935"/>
            <a:ext cx="11987436" cy="975140"/>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60950" lIns="121900" spcFirstLastPara="1" rIns="121900" wrap="square" tIns="6095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Advancing Oral Health Prevention in Primary Care </a:t>
            </a:r>
            <a:endParaRPr/>
          </a:p>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Affinity Group Map </a:t>
            </a:r>
            <a:endParaRPr b="0" i="1" sz="3200" u="none" cap="none" strike="noStrike">
              <a:solidFill>
                <a:srgbClr val="004986"/>
              </a:solidFill>
              <a:latin typeface="Arial"/>
              <a:ea typeface="Arial"/>
              <a:cs typeface="Arial"/>
              <a:sym typeface="Arial"/>
            </a:endParaRPr>
          </a:p>
        </p:txBody>
      </p:sp>
      <p:pic>
        <p:nvPicPr>
          <p:cNvPr id="780" name="Google Shape;780;p80"/>
          <p:cNvPicPr preferRelativeResize="0"/>
          <p:nvPr/>
        </p:nvPicPr>
        <p:blipFill rotWithShape="1">
          <a:blip r:embed="rId3">
            <a:alphaModFix/>
          </a:blip>
          <a:srcRect b="0" l="0" r="0" t="0"/>
          <a:stretch/>
        </p:blipFill>
        <p:spPr>
          <a:xfrm>
            <a:off x="668343" y="1731419"/>
            <a:ext cx="6530850" cy="41654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81"/>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pic>
        <p:nvPicPr>
          <p:cNvPr id="787" name="Google Shape;787;p81"/>
          <p:cNvPicPr preferRelativeResize="0"/>
          <p:nvPr/>
        </p:nvPicPr>
        <p:blipFill rotWithShape="1">
          <a:blip r:embed="rId3">
            <a:alphaModFix/>
          </a:blip>
          <a:srcRect b="0" l="0" r="0" t="0"/>
          <a:stretch/>
        </p:blipFill>
        <p:spPr>
          <a:xfrm>
            <a:off x="1339874" y="375091"/>
            <a:ext cx="9186038" cy="5536948"/>
          </a:xfrm>
          <a:prstGeom prst="rect">
            <a:avLst/>
          </a:prstGeom>
          <a:noFill/>
          <a:ln>
            <a:noFill/>
          </a:ln>
          <a:effectLst>
            <a:outerShdw blurRad="292100" rotWithShape="0" algn="tl" dir="2700000" dist="139700">
              <a:srgbClr val="333333">
                <a:alpha val="64705"/>
              </a:srgbClr>
            </a:outerShdw>
          </a:effectLst>
        </p:spPr>
      </p:pic>
      <p:sp>
        <p:nvSpPr>
          <p:cNvPr id="788" name="Google Shape;788;p81"/>
          <p:cNvSpPr txBox="1"/>
          <p:nvPr/>
        </p:nvSpPr>
        <p:spPr>
          <a:xfrm>
            <a:off x="606735" y="6463505"/>
            <a:ext cx="609485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https://www.medicaid.gov/media/176321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82"/>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795" name="Google Shape;795;p82"/>
          <p:cNvSpPr txBox="1"/>
          <p:nvPr/>
        </p:nvSpPr>
        <p:spPr>
          <a:xfrm>
            <a:off x="307616" y="153669"/>
            <a:ext cx="11987436" cy="975140"/>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60950" lIns="121900" spcFirstLastPara="1" rIns="121900" wrap="square" tIns="6095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Focus Areas Recommended by the Oral Health Initiative Workgroup</a:t>
            </a:r>
            <a:endParaRPr b="0" i="1" sz="3200" u="none" cap="none" strike="noStrike">
              <a:solidFill>
                <a:srgbClr val="004986"/>
              </a:solidFill>
              <a:latin typeface="Arial"/>
              <a:ea typeface="Arial"/>
              <a:cs typeface="Arial"/>
              <a:sym typeface="Arial"/>
            </a:endParaRPr>
          </a:p>
        </p:txBody>
      </p:sp>
      <p:sp>
        <p:nvSpPr>
          <p:cNvPr id="796" name="Google Shape;796;p82"/>
          <p:cNvSpPr txBox="1"/>
          <p:nvPr/>
        </p:nvSpPr>
        <p:spPr>
          <a:xfrm>
            <a:off x="443611" y="1335978"/>
            <a:ext cx="11304777" cy="5023236"/>
          </a:xfrm>
          <a:prstGeom prst="rect">
            <a:avLst/>
          </a:prstGeom>
          <a:noFill/>
          <a:ln>
            <a:noFill/>
          </a:ln>
        </p:spPr>
        <p:txBody>
          <a:bodyPr anchorCtr="0" anchor="t" bIns="45700" lIns="0" spcFirstLastPara="1" rIns="0" wrap="square" tIns="45700">
            <a:noAutofit/>
          </a:bodyPr>
          <a:lstStyle/>
          <a:p>
            <a:pPr indent="-228594" lvl="0" marL="228594"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Focus Area 1: Increase emphasis on preventive, minimally invasive, and timely care. Within this focus area, the Workgroup identified four strategic priorities: </a:t>
            </a:r>
            <a:endParaRPr b="0" i="0" sz="1800" u="none" cap="none" strike="noStrike">
              <a:solidFill>
                <a:srgbClr val="000000"/>
              </a:solidFill>
              <a:latin typeface="Arial"/>
              <a:ea typeface="Arial"/>
              <a:cs typeface="Arial"/>
              <a:sym typeface="Arial"/>
            </a:endParaRPr>
          </a:p>
          <a:p>
            <a:pPr indent="-228594" lvl="1" marL="685783" marR="0" rtl="0" algn="l">
              <a:lnSpc>
                <a:spcPct val="100000"/>
              </a:lnSpc>
              <a:spcBef>
                <a:spcPts val="5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Improve coordination and integration of care to increase utilization of recommended care</a:t>
            </a:r>
            <a:endParaRPr/>
          </a:p>
          <a:p>
            <a:pPr indent="-228594" lvl="1" marL="685783" marR="0" rtl="0" algn="l">
              <a:lnSpc>
                <a:spcPct val="100000"/>
              </a:lnSpc>
              <a:spcBef>
                <a:spcPts val="5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Improve oral health care for pregnant and postpartum people</a:t>
            </a:r>
            <a:endParaRPr/>
          </a:p>
          <a:p>
            <a:pPr indent="-228594" lvl="1" marL="685783" marR="0" rtl="0" algn="l">
              <a:lnSpc>
                <a:spcPct val="100000"/>
              </a:lnSpc>
              <a:spcBef>
                <a:spcPts val="5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Improve oral health care for adults with intellectual and developmental disabilities</a:t>
            </a:r>
            <a:endParaRPr/>
          </a:p>
          <a:p>
            <a:pPr indent="-228594" lvl="1" marL="685783" marR="0" rtl="0" algn="l">
              <a:lnSpc>
                <a:spcPct val="100000"/>
              </a:lnSpc>
              <a:spcBef>
                <a:spcPts val="5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Reduce avoidable emergency department utilization for dental needs</a:t>
            </a:r>
            <a:endParaRPr/>
          </a:p>
          <a:p>
            <a:pPr indent="-228594" lvl="0" marL="228594" marR="0" rtl="0" algn="l">
              <a:lnSpc>
                <a:spcPct val="100000"/>
              </a:lnSpc>
              <a:spcBef>
                <a:spcPts val="10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Focus Area 2: Enhance managed care plan engagement and accountability. Within this focus area, the Workgroup identified three strategic priorities: </a:t>
            </a:r>
            <a:endParaRPr/>
          </a:p>
          <a:p>
            <a:pPr indent="-228594" lvl="1" marL="685783" marR="0" rtl="0" algn="l">
              <a:lnSpc>
                <a:spcPct val="100000"/>
              </a:lnSpc>
              <a:spcBef>
                <a:spcPts val="5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Build capacity for using managed care quality tools such as the Quality Strategy (QS), Quality Assessment and Performance Improvement (QAPI), and External Quality Review (EQR) </a:t>
            </a:r>
            <a:endParaRPr/>
          </a:p>
          <a:p>
            <a:pPr indent="-228594" lvl="1" marL="685783" marR="0" rtl="0" algn="l">
              <a:lnSpc>
                <a:spcPct val="100000"/>
              </a:lnSpc>
              <a:spcBef>
                <a:spcPts val="5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Identify and share best practices for care coordination in managed care settings</a:t>
            </a:r>
            <a:endParaRPr/>
          </a:p>
          <a:p>
            <a:pPr indent="-228594" lvl="1" marL="685783" marR="0" rtl="0" algn="l">
              <a:lnSpc>
                <a:spcPct val="100000"/>
              </a:lnSpc>
              <a:spcBef>
                <a:spcPts val="5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Increase managed care accountability for providing high-value, high-quality care</a:t>
            </a:r>
            <a:r>
              <a:rPr b="0" i="0" lang="en-US" sz="1400" u="none" cap="none" strike="noStrike">
                <a:solidFill>
                  <a:srgbClr val="000000"/>
                </a:solidFill>
                <a:latin typeface="Arial"/>
                <a:ea typeface="Arial"/>
                <a:cs typeface="Arial"/>
                <a:sym typeface="Arial"/>
              </a:rPr>
              <a:t> </a:t>
            </a:r>
            <a:endParaRPr/>
          </a:p>
          <a:p>
            <a:pPr indent="-228594" lvl="0" marL="228594" marR="0" rtl="0" algn="l">
              <a:lnSpc>
                <a:spcPct val="100000"/>
              </a:lnSpc>
              <a:spcBef>
                <a:spcPts val="100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Focus Area 3: Enhance capacity for quality measurement and analytics to track progress toward the primary aim. </a:t>
            </a:r>
            <a:endParaRPr b="0" i="0" sz="1800" u="none" cap="none" strike="noStrike">
              <a:solidFill>
                <a:srgbClr val="000000"/>
              </a:solidFill>
              <a:latin typeface="Arial"/>
              <a:ea typeface="Arial"/>
              <a:cs typeface="Arial"/>
              <a:sym typeface="Arial"/>
            </a:endParaRPr>
          </a:p>
        </p:txBody>
      </p:sp>
      <p:sp>
        <p:nvSpPr>
          <p:cNvPr id="797" name="Google Shape;797;p82"/>
          <p:cNvSpPr txBox="1"/>
          <p:nvPr/>
        </p:nvSpPr>
        <p:spPr>
          <a:xfrm>
            <a:off x="606735" y="6463505"/>
            <a:ext cx="609485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https://www.medicaid.gov/media/176321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83"/>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804" name="Google Shape;804;p83"/>
          <p:cNvSpPr txBox="1"/>
          <p:nvPr/>
        </p:nvSpPr>
        <p:spPr>
          <a:xfrm>
            <a:off x="314036" y="174171"/>
            <a:ext cx="11563927" cy="530413"/>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Social Drivers of Health and Health-Related Social Needs</a:t>
            </a:r>
            <a:endParaRPr/>
          </a:p>
        </p:txBody>
      </p:sp>
      <p:sp>
        <p:nvSpPr>
          <p:cNvPr id="805" name="Google Shape;805;p83"/>
          <p:cNvSpPr/>
          <p:nvPr/>
        </p:nvSpPr>
        <p:spPr>
          <a:xfrm>
            <a:off x="647626" y="6500103"/>
            <a:ext cx="935743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https://www.cms.gov/priorities/innovation/key-concepts/social-drivers-health-and-health-related-social-needs</a:t>
            </a:r>
            <a:endParaRPr b="0" i="0" sz="1200" u="none" cap="none" strike="noStrike">
              <a:solidFill>
                <a:srgbClr val="FFFFFF"/>
              </a:solidFill>
              <a:latin typeface="Calibri"/>
              <a:ea typeface="Calibri"/>
              <a:cs typeface="Calibri"/>
              <a:sym typeface="Calibri"/>
            </a:endParaRPr>
          </a:p>
        </p:txBody>
      </p:sp>
      <p:sp>
        <p:nvSpPr>
          <p:cNvPr id="806" name="Google Shape;806;p83"/>
          <p:cNvSpPr txBox="1"/>
          <p:nvPr/>
        </p:nvSpPr>
        <p:spPr>
          <a:xfrm>
            <a:off x="314036" y="738163"/>
            <a:ext cx="11621290" cy="56477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62626"/>
              </a:buClr>
              <a:buSzPts val="1900"/>
              <a:buFont typeface="Arial"/>
              <a:buChar char="•"/>
            </a:pPr>
            <a:r>
              <a:rPr b="1" i="0" lang="en-US" sz="1900" u="none" cap="none" strike="noStrike">
                <a:solidFill>
                  <a:srgbClr val="262626"/>
                </a:solidFill>
                <a:highlight>
                  <a:srgbClr val="FFFFFF"/>
                </a:highlight>
                <a:latin typeface="Calibri"/>
                <a:ea typeface="Calibri"/>
                <a:cs typeface="Calibri"/>
                <a:sym typeface="Calibri"/>
              </a:rPr>
              <a:t>Social drivers of health (SDOH):</a:t>
            </a:r>
            <a:r>
              <a:rPr b="0" i="0" lang="en-US" sz="1900" u="none" cap="none" strike="noStrike">
                <a:solidFill>
                  <a:srgbClr val="262626"/>
                </a:solidFill>
                <a:highlight>
                  <a:srgbClr val="FFFFFF"/>
                </a:highlight>
                <a:latin typeface="Calibri"/>
                <a:ea typeface="Calibri"/>
                <a:cs typeface="Calibri"/>
                <a:sym typeface="Calibri"/>
              </a:rPr>
              <a:t> The conditions in the environments where people are born, live, learn, work, play, worship, and age that affect a wide range of health, functioning, and quality-of-life outcomes and risks. SDOH refers to community-level factors. They are sometimes called “social determinants of health.” (</a:t>
            </a:r>
            <a:r>
              <a:rPr b="0" i="0" lang="en-US" sz="1900" u="sng" cap="none" strike="noStrike">
                <a:solidFill>
                  <a:schemeClr val="hlink"/>
                </a:solidFill>
                <a:highlight>
                  <a:srgbClr val="FFFFFF"/>
                </a:highlight>
                <a:latin typeface="Calibri"/>
                <a:ea typeface="Calibri"/>
                <a:cs typeface="Calibri"/>
                <a:sym typeface="Calibri"/>
                <a:hlinkClick r:id="rId3"/>
              </a:rPr>
              <a:t>Adapted from CDC Healthy People 2030</a:t>
            </a:r>
            <a:r>
              <a:rPr b="0" i="0" lang="en-US" sz="1900" u="none" cap="none" strike="noStrike">
                <a:solidFill>
                  <a:srgbClr val="262626"/>
                </a:solidFill>
                <a:highlight>
                  <a:srgbClr val="FFFFFF"/>
                </a:highlight>
                <a:latin typeface="Calibri"/>
                <a:ea typeface="Calibri"/>
                <a:cs typeface="Calibri"/>
                <a:sym typeface="Calibri"/>
              </a:rPr>
              <a:t>)</a:t>
            </a:r>
            <a:br>
              <a:rPr b="0" i="0" lang="en-US" sz="1900" u="none" cap="none" strike="noStrike">
                <a:solidFill>
                  <a:srgbClr val="262626"/>
                </a:solidFill>
                <a:highlight>
                  <a:srgbClr val="FFFFFF"/>
                </a:highlight>
                <a:latin typeface="Calibri"/>
                <a:ea typeface="Calibri"/>
                <a:cs typeface="Calibri"/>
                <a:sym typeface="Calibri"/>
              </a:rPr>
            </a:br>
            <a:r>
              <a:rPr b="0" i="0" lang="en-US" sz="1900" u="none" cap="none" strike="noStrike">
                <a:solidFill>
                  <a:srgbClr val="262626"/>
                </a:solidFill>
                <a:highlight>
                  <a:srgbClr val="FFFFFF"/>
                </a:highlight>
                <a:latin typeface="Calibri"/>
                <a:ea typeface="Calibri"/>
                <a:cs typeface="Calibri"/>
                <a:sym typeface="Calibri"/>
              </a:rPr>
              <a:t> </a:t>
            </a:r>
            <a:endParaRPr/>
          </a:p>
          <a:p>
            <a:pPr indent="-342900" lvl="0" marL="342900" marR="0" rtl="0" algn="l">
              <a:spcBef>
                <a:spcPts val="0"/>
              </a:spcBef>
              <a:spcAft>
                <a:spcPts val="0"/>
              </a:spcAft>
              <a:buClr>
                <a:srgbClr val="262626"/>
              </a:buClr>
              <a:buSzPts val="1900"/>
              <a:buFont typeface="Arial"/>
              <a:buChar char="•"/>
            </a:pPr>
            <a:r>
              <a:rPr b="1" i="0" lang="en-US" sz="1900" u="none" cap="none" strike="noStrike">
                <a:solidFill>
                  <a:srgbClr val="262626"/>
                </a:solidFill>
                <a:highlight>
                  <a:srgbClr val="FFFFFF"/>
                </a:highlight>
                <a:latin typeface="Calibri"/>
                <a:ea typeface="Calibri"/>
                <a:cs typeface="Calibri"/>
                <a:sym typeface="Calibri"/>
              </a:rPr>
              <a:t>Health-related social needs:</a:t>
            </a:r>
            <a:r>
              <a:rPr b="0" i="0" lang="en-US" sz="1900" u="none" cap="none" strike="noStrike">
                <a:solidFill>
                  <a:srgbClr val="262626"/>
                </a:solidFill>
                <a:highlight>
                  <a:srgbClr val="FFFFFF"/>
                </a:highlight>
                <a:latin typeface="Calibri"/>
                <a:ea typeface="Calibri"/>
                <a:cs typeface="Calibri"/>
                <a:sym typeface="Calibri"/>
              </a:rPr>
              <a:t> Social and economic needs that individuals experience that affect their ability to maintain their health and well-being. They put individuals at risk for worse health outcomes and increased health care use. HRSN refers to individual-level factors such as financial instability, lack of access to healthy food, lack of access to affordable and stable housing and utilities, lack of access to health care, and lack of access to transportation. (</a:t>
            </a:r>
            <a:r>
              <a:rPr b="0" i="0" lang="en-US" sz="1900" u="sng" cap="none" strike="noStrike">
                <a:solidFill>
                  <a:schemeClr val="hlink"/>
                </a:solidFill>
                <a:highlight>
                  <a:srgbClr val="FFFFFF"/>
                </a:highlight>
                <a:latin typeface="Calibri"/>
                <a:ea typeface="Calibri"/>
                <a:cs typeface="Calibri"/>
                <a:sym typeface="Calibri"/>
                <a:hlinkClick r:id="rId4"/>
              </a:rPr>
              <a:t>Adapted from HHS</a:t>
            </a:r>
            <a:r>
              <a:rPr b="0" i="0" lang="en-US" sz="1900" u="none" cap="none" strike="noStrike">
                <a:solidFill>
                  <a:srgbClr val="262626"/>
                </a:solidFill>
                <a:highlight>
                  <a:srgbClr val="FFFFFF"/>
                </a:highlight>
                <a:latin typeface="Calibri"/>
                <a:ea typeface="Calibri"/>
                <a:cs typeface="Calibri"/>
                <a:sym typeface="Calibri"/>
              </a:rPr>
              <a:t>)</a:t>
            </a:r>
            <a:br>
              <a:rPr b="0" i="0" lang="en-US" sz="1900" u="none" cap="none" strike="noStrike">
                <a:solidFill>
                  <a:srgbClr val="262626"/>
                </a:solidFill>
                <a:highlight>
                  <a:srgbClr val="FFFFFF"/>
                </a:highlight>
                <a:latin typeface="Calibri"/>
                <a:ea typeface="Calibri"/>
                <a:cs typeface="Calibri"/>
                <a:sym typeface="Calibri"/>
              </a:rPr>
            </a:br>
            <a:r>
              <a:rPr b="0" i="0" lang="en-US" sz="1900" u="none" cap="none" strike="noStrike">
                <a:solidFill>
                  <a:srgbClr val="262626"/>
                </a:solidFill>
                <a:highlight>
                  <a:srgbClr val="FFFFFF"/>
                </a:highlight>
                <a:latin typeface="Calibri"/>
                <a:ea typeface="Calibri"/>
                <a:cs typeface="Calibri"/>
                <a:sym typeface="Calibri"/>
              </a:rPr>
              <a:t> </a:t>
            </a:r>
            <a:endParaRPr/>
          </a:p>
          <a:p>
            <a:pPr indent="-342900" lvl="0" marL="342900" marR="0" rtl="0" algn="l">
              <a:spcBef>
                <a:spcPts val="0"/>
              </a:spcBef>
              <a:spcAft>
                <a:spcPts val="0"/>
              </a:spcAft>
              <a:buClr>
                <a:srgbClr val="262626"/>
              </a:buClr>
              <a:buSzPts val="1900"/>
              <a:buFont typeface="Arial"/>
              <a:buChar char="•"/>
            </a:pPr>
            <a:r>
              <a:rPr b="1" i="0" lang="en-US" sz="1900" u="none" cap="none" strike="noStrike">
                <a:solidFill>
                  <a:srgbClr val="262626"/>
                </a:solidFill>
                <a:highlight>
                  <a:srgbClr val="FFFFFF"/>
                </a:highlight>
                <a:latin typeface="Calibri"/>
                <a:ea typeface="Calibri"/>
                <a:cs typeface="Calibri"/>
                <a:sym typeface="Calibri"/>
              </a:rPr>
              <a:t>Health disparities:</a:t>
            </a:r>
            <a:r>
              <a:rPr b="0" i="0" lang="en-US" sz="1900" u="none" cap="none" strike="noStrike">
                <a:solidFill>
                  <a:srgbClr val="262626"/>
                </a:solidFill>
                <a:highlight>
                  <a:srgbClr val="FFFFFF"/>
                </a:highlight>
                <a:latin typeface="Calibri"/>
                <a:ea typeface="Calibri"/>
                <a:cs typeface="Calibri"/>
                <a:sym typeface="Calibri"/>
              </a:rPr>
              <a:t> Preventable differences in the burden of disease, injury, violence, or opportunities to achieve optimal health, health quality, or health outcomes experienced by disadvantaged populations. (</a:t>
            </a:r>
            <a:r>
              <a:rPr b="0" i="0" lang="en-US" sz="1900" u="sng" cap="none" strike="noStrike">
                <a:solidFill>
                  <a:schemeClr val="hlink"/>
                </a:solidFill>
                <a:highlight>
                  <a:srgbClr val="FFFFFF"/>
                </a:highlight>
                <a:latin typeface="Calibri"/>
                <a:ea typeface="Calibri"/>
                <a:cs typeface="Calibri"/>
                <a:sym typeface="Calibri"/>
                <a:hlinkClick r:id="rId5"/>
              </a:rPr>
              <a:t>Adapted from CDC</a:t>
            </a:r>
            <a:r>
              <a:rPr b="0" i="0" lang="en-US" sz="1900" u="none" cap="none" strike="noStrike">
                <a:solidFill>
                  <a:srgbClr val="262626"/>
                </a:solidFill>
                <a:highlight>
                  <a:srgbClr val="FFFFFF"/>
                </a:highlight>
                <a:latin typeface="Calibri"/>
                <a:ea typeface="Calibri"/>
                <a:cs typeface="Calibri"/>
                <a:sym typeface="Calibri"/>
              </a:rPr>
              <a:t>)</a:t>
            </a:r>
            <a:endParaRPr/>
          </a:p>
          <a:p>
            <a:pPr indent="-222250" lvl="0" marL="342900" marR="0" rtl="0" algn="l">
              <a:spcBef>
                <a:spcPts val="0"/>
              </a:spcBef>
              <a:spcAft>
                <a:spcPts val="0"/>
              </a:spcAft>
              <a:buClr>
                <a:schemeClr val="dk1"/>
              </a:buClr>
              <a:buSzPts val="1900"/>
              <a:buFont typeface="Arial"/>
              <a:buNone/>
            </a:pPr>
            <a:r>
              <a:t/>
            </a:r>
            <a:endParaRPr b="0" i="0" sz="1900" u="none" cap="none" strike="noStrike">
              <a:solidFill>
                <a:srgbClr val="262626"/>
              </a:solidFill>
              <a:highlight>
                <a:srgbClr val="FFFFFF"/>
              </a:highlight>
              <a:latin typeface="Calibri"/>
              <a:ea typeface="Calibri"/>
              <a:cs typeface="Calibri"/>
              <a:sym typeface="Calibri"/>
            </a:endParaRPr>
          </a:p>
          <a:p>
            <a:pPr indent="-342900" lvl="0" marL="342900" marR="0" rtl="0" algn="l">
              <a:spcBef>
                <a:spcPts val="0"/>
              </a:spcBef>
              <a:spcAft>
                <a:spcPts val="0"/>
              </a:spcAft>
              <a:buClr>
                <a:srgbClr val="262626"/>
              </a:buClr>
              <a:buSzPts val="1900"/>
              <a:buFont typeface="Arial"/>
              <a:buChar char="•"/>
            </a:pPr>
            <a:r>
              <a:rPr b="1" i="0" lang="en-US" sz="1900" u="none" cap="none" strike="noStrike">
                <a:solidFill>
                  <a:srgbClr val="262626"/>
                </a:solidFill>
                <a:highlight>
                  <a:srgbClr val="FFFFFF"/>
                </a:highlight>
                <a:latin typeface="Calibri"/>
                <a:ea typeface="Calibri"/>
                <a:cs typeface="Calibri"/>
                <a:sym typeface="Calibri"/>
              </a:rPr>
              <a:t>Health equity:</a:t>
            </a:r>
            <a:r>
              <a:rPr b="0" i="0" lang="en-US" sz="1900" u="none" cap="none" strike="noStrike">
                <a:solidFill>
                  <a:srgbClr val="262626"/>
                </a:solidFill>
                <a:highlight>
                  <a:srgbClr val="FFFFFF"/>
                </a:highlight>
                <a:latin typeface="Calibri"/>
                <a:ea typeface="Calibri"/>
                <a:cs typeface="Calibri"/>
                <a:sym typeface="Calibri"/>
              </a:rPr>
              <a:t> The attainment of the highest level of health achievable for all people, where everyone has a fair and just opportunity to attain their optimal health regardless of race, ethnicity, disability, sexual orientation, gender identity, socioeconomic status, geography, preferred language, or other factors that affect access to care and health outcomes. (</a:t>
            </a:r>
            <a:r>
              <a:rPr b="0" i="0" lang="en-US" sz="1900" u="sng" cap="none" strike="noStrike">
                <a:solidFill>
                  <a:schemeClr val="hlink"/>
                </a:solidFill>
                <a:highlight>
                  <a:srgbClr val="FFFFFF"/>
                </a:highlight>
                <a:latin typeface="Calibri"/>
                <a:ea typeface="Calibri"/>
                <a:cs typeface="Calibri"/>
                <a:sym typeface="Calibri"/>
                <a:hlinkClick r:id="rId6"/>
              </a:rPr>
              <a:t>CMS</a:t>
            </a:r>
            <a:r>
              <a:rPr b="0" i="0" lang="en-US" sz="1900" u="none" cap="none" strike="noStrike">
                <a:solidFill>
                  <a:srgbClr val="262626"/>
                </a:solidFill>
                <a:highlight>
                  <a:srgbClr val="FFFFFF"/>
                </a:highlight>
                <a:latin typeface="Calibri"/>
                <a:ea typeface="Calibri"/>
                <a:cs typeface="Calibri"/>
                <a:sym typeface="Calibri"/>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84"/>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813" name="Google Shape;813;p84"/>
          <p:cNvSpPr txBox="1"/>
          <p:nvPr/>
        </p:nvSpPr>
        <p:spPr>
          <a:xfrm>
            <a:off x="314036" y="174171"/>
            <a:ext cx="11563927" cy="530413"/>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Social Drivers of Health and Health-Related Social Needs</a:t>
            </a:r>
            <a:endParaRPr/>
          </a:p>
        </p:txBody>
      </p:sp>
      <p:pic>
        <p:nvPicPr>
          <p:cNvPr id="814" name="Google Shape;814;p84"/>
          <p:cNvPicPr preferRelativeResize="0"/>
          <p:nvPr/>
        </p:nvPicPr>
        <p:blipFill rotWithShape="1">
          <a:blip r:embed="rId3">
            <a:alphaModFix/>
          </a:blip>
          <a:srcRect b="0" l="0" r="0" t="0"/>
          <a:stretch/>
        </p:blipFill>
        <p:spPr>
          <a:xfrm>
            <a:off x="7834939" y="748614"/>
            <a:ext cx="3896618" cy="5026971"/>
          </a:xfrm>
          <a:prstGeom prst="rect">
            <a:avLst/>
          </a:prstGeom>
          <a:noFill/>
          <a:ln>
            <a:noFill/>
          </a:ln>
          <a:effectLst>
            <a:outerShdw blurRad="292100" rotWithShape="0" algn="tl" dir="2700000" dist="139700">
              <a:srgbClr val="333333">
                <a:alpha val="64705"/>
              </a:srgbClr>
            </a:outerShdw>
          </a:effectLst>
        </p:spPr>
      </p:pic>
      <p:pic>
        <p:nvPicPr>
          <p:cNvPr id="815" name="Google Shape;815;p84"/>
          <p:cNvPicPr preferRelativeResize="0"/>
          <p:nvPr/>
        </p:nvPicPr>
        <p:blipFill rotWithShape="1">
          <a:blip r:embed="rId4">
            <a:alphaModFix/>
          </a:blip>
          <a:srcRect b="0" l="0" r="0" t="0"/>
          <a:stretch/>
        </p:blipFill>
        <p:spPr>
          <a:xfrm>
            <a:off x="4217976" y="755739"/>
            <a:ext cx="3657600" cy="5046263"/>
          </a:xfrm>
          <a:prstGeom prst="rect">
            <a:avLst/>
          </a:prstGeom>
          <a:noFill/>
          <a:ln>
            <a:noFill/>
          </a:ln>
          <a:effectLst>
            <a:outerShdw blurRad="292100" rotWithShape="0" algn="tl" dir="2700000" dist="139700">
              <a:srgbClr val="333333">
                <a:alpha val="64705"/>
              </a:srgbClr>
            </a:outerShdw>
          </a:effectLst>
        </p:spPr>
      </p:pic>
      <p:pic>
        <p:nvPicPr>
          <p:cNvPr id="816" name="Google Shape;816;p84"/>
          <p:cNvPicPr preferRelativeResize="0"/>
          <p:nvPr/>
        </p:nvPicPr>
        <p:blipFill rotWithShape="1">
          <a:blip r:embed="rId5">
            <a:alphaModFix/>
          </a:blip>
          <a:srcRect b="0" l="0" r="0" t="0"/>
          <a:stretch/>
        </p:blipFill>
        <p:spPr>
          <a:xfrm>
            <a:off x="460443" y="838360"/>
            <a:ext cx="3657600" cy="4956517"/>
          </a:xfrm>
          <a:prstGeom prst="rect">
            <a:avLst/>
          </a:prstGeom>
          <a:noFill/>
          <a:ln>
            <a:noFill/>
          </a:ln>
          <a:effectLst>
            <a:outerShdw blurRad="292100" rotWithShape="0" algn="tl" dir="2700000" dist="139700">
              <a:srgbClr val="333333">
                <a:alpha val="64705"/>
              </a:srgbClr>
            </a:outerShdw>
          </a:effectLst>
        </p:spPr>
      </p:pic>
      <p:sp>
        <p:nvSpPr>
          <p:cNvPr id="817" name="Google Shape;817;p84"/>
          <p:cNvSpPr txBox="1"/>
          <p:nvPr/>
        </p:nvSpPr>
        <p:spPr>
          <a:xfrm>
            <a:off x="532244" y="5821294"/>
            <a:ext cx="51310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https://www.medicaid.gov/federal-policy-guidance/downloads/sho21001.pdf</a:t>
            </a:r>
            <a:endParaRPr/>
          </a:p>
        </p:txBody>
      </p:sp>
      <p:sp>
        <p:nvSpPr>
          <p:cNvPr id="818" name="Google Shape;818;p84"/>
          <p:cNvSpPr txBox="1"/>
          <p:nvPr/>
        </p:nvSpPr>
        <p:spPr>
          <a:xfrm>
            <a:off x="8017880" y="5794877"/>
            <a:ext cx="387580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https://www.medicaid.gov/federal-policy-guidance/downloads/cib11162023.pdf</a:t>
            </a:r>
            <a:endParaRPr/>
          </a:p>
        </p:txBody>
      </p:sp>
      <p:sp>
        <p:nvSpPr>
          <p:cNvPr id="819" name="Google Shape;819;p84"/>
          <p:cNvSpPr txBox="1"/>
          <p:nvPr/>
        </p:nvSpPr>
        <p:spPr>
          <a:xfrm>
            <a:off x="4316427" y="5821294"/>
            <a:ext cx="355914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https://www.medicaid.gov/federal-policy-guidance/downloads/smd23001.pdf</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85"/>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826" name="Google Shape;826;p85"/>
          <p:cNvSpPr/>
          <p:nvPr/>
        </p:nvSpPr>
        <p:spPr>
          <a:xfrm>
            <a:off x="647626" y="6500103"/>
            <a:ext cx="935743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https://www.cms.gov/priorities/innovation/key-concepts/social-drivers-health-and-health-related-social-needs</a:t>
            </a:r>
            <a:endParaRPr b="0" i="0" sz="1200" u="none" cap="none" strike="noStrike">
              <a:solidFill>
                <a:srgbClr val="FFFFFF"/>
              </a:solidFill>
              <a:latin typeface="Calibri"/>
              <a:ea typeface="Calibri"/>
              <a:cs typeface="Calibri"/>
              <a:sym typeface="Calibri"/>
            </a:endParaRPr>
          </a:p>
        </p:txBody>
      </p:sp>
      <p:pic>
        <p:nvPicPr>
          <p:cNvPr id="827" name="Google Shape;827;p85"/>
          <p:cNvPicPr preferRelativeResize="0"/>
          <p:nvPr/>
        </p:nvPicPr>
        <p:blipFill rotWithShape="1">
          <a:blip r:embed="rId3">
            <a:alphaModFix/>
          </a:blip>
          <a:srcRect b="0" l="0" r="0" t="0"/>
          <a:stretch/>
        </p:blipFill>
        <p:spPr>
          <a:xfrm>
            <a:off x="767953" y="0"/>
            <a:ext cx="10656094"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8"/>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456" name="Google Shape;456;p68"/>
          <p:cNvSpPr txBox="1"/>
          <p:nvPr/>
        </p:nvSpPr>
        <p:spPr>
          <a:xfrm>
            <a:off x="378691" y="295242"/>
            <a:ext cx="11563927" cy="582213"/>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Dental Visit in the Past Year By Poverty</a:t>
            </a:r>
            <a:endParaRPr/>
          </a:p>
        </p:txBody>
      </p:sp>
      <p:sp>
        <p:nvSpPr>
          <p:cNvPr id="457" name="Google Shape;457;p68"/>
          <p:cNvSpPr/>
          <p:nvPr/>
        </p:nvSpPr>
        <p:spPr>
          <a:xfrm>
            <a:off x="647627" y="6500103"/>
            <a:ext cx="774979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Yarbrough and Vujicic Oral health trends for older Americans  JADA 2019</a:t>
            </a:r>
            <a:endParaRPr/>
          </a:p>
        </p:txBody>
      </p:sp>
      <p:pic>
        <p:nvPicPr>
          <p:cNvPr id="458" name="Google Shape;458;p68"/>
          <p:cNvPicPr preferRelativeResize="0"/>
          <p:nvPr/>
        </p:nvPicPr>
        <p:blipFill rotWithShape="1">
          <a:blip r:embed="rId3">
            <a:alphaModFix/>
          </a:blip>
          <a:srcRect b="0" l="0" r="0" t="0"/>
          <a:stretch/>
        </p:blipFill>
        <p:spPr>
          <a:xfrm>
            <a:off x="647627" y="1530453"/>
            <a:ext cx="10774976" cy="3937562"/>
          </a:xfrm>
          <a:prstGeom prst="rect">
            <a:avLst/>
          </a:prstGeom>
          <a:noFill/>
          <a:ln>
            <a:noFill/>
          </a:ln>
        </p:spPr>
      </p:pic>
      <p:sp>
        <p:nvSpPr>
          <p:cNvPr id="459" name="Google Shape;459;p68"/>
          <p:cNvSpPr/>
          <p:nvPr/>
        </p:nvSpPr>
        <p:spPr>
          <a:xfrm>
            <a:off x="1875803" y="2402137"/>
            <a:ext cx="130215" cy="121535"/>
          </a:xfrm>
          <a:prstGeom prst="rect">
            <a:avLst/>
          </a:prstGeom>
          <a:solidFill>
            <a:srgbClr val="4CA42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0" name="Google Shape;460;p68"/>
          <p:cNvSpPr/>
          <p:nvPr/>
        </p:nvSpPr>
        <p:spPr>
          <a:xfrm>
            <a:off x="3333901" y="2280602"/>
            <a:ext cx="130215" cy="121535"/>
          </a:xfrm>
          <a:prstGeom prst="rect">
            <a:avLst/>
          </a:prstGeom>
          <a:solidFill>
            <a:srgbClr val="4CA42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1" name="Google Shape;461;p68"/>
          <p:cNvSpPr/>
          <p:nvPr/>
        </p:nvSpPr>
        <p:spPr>
          <a:xfrm>
            <a:off x="6233619" y="5311071"/>
            <a:ext cx="130215" cy="121535"/>
          </a:xfrm>
          <a:prstGeom prst="rect">
            <a:avLst/>
          </a:prstGeom>
          <a:solidFill>
            <a:srgbClr val="4CA42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2" name="Google Shape;462;p68"/>
          <p:cNvSpPr/>
          <p:nvPr/>
        </p:nvSpPr>
        <p:spPr>
          <a:xfrm>
            <a:off x="5261554" y="2649273"/>
            <a:ext cx="130215" cy="121535"/>
          </a:xfrm>
          <a:prstGeom prst="rect">
            <a:avLst/>
          </a:prstGeom>
          <a:solidFill>
            <a:srgbClr val="4CA42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3" name="Google Shape;463;p68"/>
          <p:cNvSpPr/>
          <p:nvPr/>
        </p:nvSpPr>
        <p:spPr>
          <a:xfrm>
            <a:off x="6925598" y="2726307"/>
            <a:ext cx="130215" cy="121535"/>
          </a:xfrm>
          <a:prstGeom prst="rect">
            <a:avLst/>
          </a:prstGeom>
          <a:solidFill>
            <a:srgbClr val="4CA42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4" name="Google Shape;464;p68"/>
          <p:cNvSpPr/>
          <p:nvPr/>
        </p:nvSpPr>
        <p:spPr>
          <a:xfrm>
            <a:off x="8927393" y="2446428"/>
            <a:ext cx="130215" cy="121535"/>
          </a:xfrm>
          <a:prstGeom prst="rect">
            <a:avLst/>
          </a:prstGeom>
          <a:solidFill>
            <a:srgbClr val="4CA42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5" name="Google Shape;465;p68"/>
          <p:cNvSpPr/>
          <p:nvPr/>
        </p:nvSpPr>
        <p:spPr>
          <a:xfrm>
            <a:off x="10533771" y="2159067"/>
            <a:ext cx="130215" cy="121535"/>
          </a:xfrm>
          <a:prstGeom prst="rect">
            <a:avLst/>
          </a:prstGeom>
          <a:solidFill>
            <a:srgbClr val="4CA42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id="832" name="Google Shape;832;p86"/>
          <p:cNvPicPr preferRelativeResize="0"/>
          <p:nvPr/>
        </p:nvPicPr>
        <p:blipFill rotWithShape="1">
          <a:blip r:embed="rId3">
            <a:alphaModFix/>
          </a:blip>
          <a:srcRect b="0" l="0" r="0" t="0"/>
          <a:stretch/>
        </p:blipFill>
        <p:spPr>
          <a:xfrm>
            <a:off x="775243" y="0"/>
            <a:ext cx="10641513"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87"/>
          <p:cNvSpPr txBox="1"/>
          <p:nvPr>
            <p:ph type="ctrTitle"/>
          </p:nvPr>
        </p:nvSpPr>
        <p:spPr>
          <a:xfrm>
            <a:off x="3426941" y="2883481"/>
            <a:ext cx="5173980" cy="745048"/>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Arial"/>
              <a:buNone/>
            </a:pPr>
            <a:r>
              <a:rPr lang="en-US"/>
              <a:t>National Context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88"/>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844" name="Google Shape;844;p88"/>
          <p:cNvSpPr txBox="1"/>
          <p:nvPr/>
        </p:nvSpPr>
        <p:spPr>
          <a:xfrm>
            <a:off x="277167" y="217960"/>
            <a:ext cx="11637666" cy="667062"/>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60950" lIns="121900" spcFirstLastPara="1" rIns="121900" wrap="square" tIns="60950">
            <a:noAutofit/>
          </a:bodyPr>
          <a:lstStyle/>
          <a:p>
            <a:pPr indent="0" lvl="0" marL="0" marR="0" rtl="0" algn="l">
              <a:lnSpc>
                <a:spcPct val="90000"/>
              </a:lnSpc>
              <a:spcBef>
                <a:spcPts val="0"/>
              </a:spcBef>
              <a:spcAft>
                <a:spcPts val="0"/>
              </a:spcAft>
              <a:buClr>
                <a:srgbClr val="004986"/>
              </a:buClr>
              <a:buSzPts val="3600"/>
              <a:buFont typeface="Calibri"/>
              <a:buNone/>
            </a:pPr>
            <a:r>
              <a:rPr b="1" i="0" lang="en-US" sz="3600" u="none" cap="none" strike="noStrike">
                <a:solidFill>
                  <a:srgbClr val="004986"/>
                </a:solidFill>
                <a:latin typeface="Calibri"/>
                <a:ea typeface="Calibri"/>
                <a:cs typeface="Calibri"/>
                <a:sym typeface="Calibri"/>
              </a:rPr>
              <a:t>Advancing Oral Health Across the Lifespan: A Workshop</a:t>
            </a:r>
            <a:endParaRPr/>
          </a:p>
        </p:txBody>
      </p:sp>
      <p:sp>
        <p:nvSpPr>
          <p:cNvPr id="845" name="Google Shape;845;p88"/>
          <p:cNvSpPr/>
          <p:nvPr/>
        </p:nvSpPr>
        <p:spPr>
          <a:xfrm>
            <a:off x="428184" y="6455355"/>
            <a:ext cx="8388795"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https://www.nationalacademies.org/our-work/advancing-oral-health-across-the-lifespan-a-workshop#sectionCommittee</a:t>
            </a:r>
            <a:endParaRPr/>
          </a:p>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   </a:t>
            </a:r>
            <a:endParaRPr/>
          </a:p>
        </p:txBody>
      </p:sp>
      <p:sp>
        <p:nvSpPr>
          <p:cNvPr id="846" name="Google Shape;846;p88"/>
          <p:cNvSpPr txBox="1"/>
          <p:nvPr/>
        </p:nvSpPr>
        <p:spPr>
          <a:xfrm>
            <a:off x="307616" y="920934"/>
            <a:ext cx="96288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4986"/>
              </a:buClr>
              <a:buSzPts val="1800"/>
              <a:buFont typeface="Calibri"/>
              <a:buNone/>
            </a:pPr>
            <a:r>
              <a:rPr b="1" i="0" lang="en-US" sz="1800" u="none" cap="none" strike="noStrike">
                <a:solidFill>
                  <a:srgbClr val="004986"/>
                </a:solidFill>
                <a:latin typeface="Calibri"/>
                <a:ea typeface="Calibri"/>
                <a:cs typeface="Calibri"/>
                <a:sym typeface="Calibri"/>
              </a:rPr>
              <a:t>The National Academies of Sciences, Engineering, and Medicine November 18-19, 2024  </a:t>
            </a:r>
            <a:endParaRPr b="0" i="0" sz="1800" u="none" cap="none" strike="noStrike">
              <a:solidFill>
                <a:srgbClr val="000000"/>
              </a:solidFill>
              <a:latin typeface="Calibri"/>
              <a:ea typeface="Calibri"/>
              <a:cs typeface="Calibri"/>
              <a:sym typeface="Calibri"/>
            </a:endParaRPr>
          </a:p>
        </p:txBody>
      </p:sp>
      <p:sp>
        <p:nvSpPr>
          <p:cNvPr id="847" name="Google Shape;847;p88"/>
          <p:cNvSpPr txBox="1"/>
          <p:nvPr/>
        </p:nvSpPr>
        <p:spPr>
          <a:xfrm>
            <a:off x="428184" y="1528574"/>
            <a:ext cx="8611313"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rgbClr val="000000"/>
                </a:solidFill>
                <a:latin typeface="Arial"/>
                <a:ea typeface="Arial"/>
                <a:cs typeface="Arial"/>
                <a:sym typeface="Arial"/>
              </a:rPr>
            </a:br>
            <a:r>
              <a:rPr b="0" i="0" lang="en-US" sz="1800" u="none" cap="none" strike="noStrike">
                <a:solidFill>
                  <a:srgbClr val="242424"/>
                </a:solidFill>
                <a:latin typeface="Arial"/>
                <a:ea typeface="Arial"/>
                <a:cs typeface="Arial"/>
                <a:sym typeface="Arial"/>
              </a:rPr>
              <a:t>Topics discussed at the workshop may include consideration of:</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Lato"/>
              <a:ea typeface="Lato"/>
              <a:cs typeface="Lato"/>
              <a:sym typeface="Lato"/>
            </a:endParaRPr>
          </a:p>
          <a:p>
            <a:pPr indent="-114300" lvl="1" marL="457200" marR="0" rtl="0" algn="l">
              <a:lnSpc>
                <a:spcPct val="100000"/>
              </a:lnSpc>
              <a:spcBef>
                <a:spcPts val="0"/>
              </a:spcBef>
              <a:spcAft>
                <a:spcPts val="0"/>
              </a:spcAft>
              <a:buClr>
                <a:srgbClr val="0E101A"/>
              </a:buClr>
              <a:buSzPts val="1800"/>
              <a:buFont typeface="Arial"/>
              <a:buChar char="•"/>
            </a:pPr>
            <a:r>
              <a:rPr b="0" i="0" lang="en-US" sz="1800" u="none" cap="none" strike="noStrike">
                <a:solidFill>
                  <a:srgbClr val="0E101A"/>
                </a:solidFill>
                <a:latin typeface="Arial"/>
                <a:ea typeface="Arial"/>
                <a:cs typeface="Arial"/>
                <a:sym typeface="Arial"/>
              </a:rPr>
              <a:t>National oral health goals for “Zero at Six” (zero cavities at six years of age for all children), and “Twenty at Eighty” (all 80 year olds to have 20 teeth).</a:t>
            </a:r>
            <a:endParaRPr b="0" i="0" sz="1800" u="none" cap="none" strike="noStrike">
              <a:solidFill>
                <a:srgbClr val="000000"/>
              </a:solidFill>
              <a:latin typeface="Arial"/>
              <a:ea typeface="Arial"/>
              <a:cs typeface="Arial"/>
              <a:sym typeface="Arial"/>
            </a:endParaRPr>
          </a:p>
          <a:p>
            <a:pPr indent="-114300" lvl="1" marL="457200" marR="0" rtl="0" algn="l">
              <a:lnSpc>
                <a:spcPct val="100000"/>
              </a:lnSpc>
              <a:spcBef>
                <a:spcPts val="0"/>
              </a:spcBef>
              <a:spcAft>
                <a:spcPts val="0"/>
              </a:spcAft>
              <a:buClr>
                <a:srgbClr val="0E101A"/>
              </a:buClr>
              <a:buSzPts val="1800"/>
              <a:buFont typeface="Arial"/>
              <a:buChar char="•"/>
            </a:pPr>
            <a:r>
              <a:rPr b="0" i="0" lang="en-US" sz="1800" u="none" cap="none" strike="noStrike">
                <a:solidFill>
                  <a:srgbClr val="0E101A"/>
                </a:solidFill>
                <a:latin typeface="Arial"/>
                <a:ea typeface="Arial"/>
                <a:cs typeface="Arial"/>
                <a:sym typeface="Arial"/>
              </a:rPr>
              <a:t>Sustainable solutions that improve access to oral health services in public and private spaces (urban, suburban, rural, and Tribal communities and territories)</a:t>
            </a:r>
            <a:endParaRPr b="0" i="0" sz="1800" u="none" cap="none" strike="noStrike">
              <a:solidFill>
                <a:srgbClr val="000000"/>
              </a:solidFill>
              <a:latin typeface="Arial"/>
              <a:ea typeface="Arial"/>
              <a:cs typeface="Arial"/>
              <a:sym typeface="Arial"/>
            </a:endParaRPr>
          </a:p>
          <a:p>
            <a:pPr indent="-114300" lvl="1" marL="457200" marR="0" rtl="0" algn="l">
              <a:lnSpc>
                <a:spcPct val="100000"/>
              </a:lnSpc>
              <a:spcBef>
                <a:spcPts val="0"/>
              </a:spcBef>
              <a:spcAft>
                <a:spcPts val="0"/>
              </a:spcAft>
              <a:buClr>
                <a:srgbClr val="0E101A"/>
              </a:buClr>
              <a:buSzPts val="1800"/>
              <a:buFont typeface="Arial"/>
              <a:buChar char="•"/>
            </a:pPr>
            <a:r>
              <a:rPr b="0" i="0" lang="en-US" sz="1800" u="none" cap="none" strike="noStrike">
                <a:solidFill>
                  <a:srgbClr val="0E101A"/>
                </a:solidFill>
                <a:latin typeface="Arial"/>
                <a:ea typeface="Arial"/>
                <a:cs typeface="Arial"/>
                <a:sym typeface="Arial"/>
              </a:rPr>
              <a:t>Models that achieve meaningful oral and systemic health integration.</a:t>
            </a:r>
            <a:endParaRPr b="0" i="0" sz="1800" u="none" cap="none" strike="noStrike">
              <a:solidFill>
                <a:srgbClr val="000000"/>
              </a:solidFill>
              <a:latin typeface="Arial"/>
              <a:ea typeface="Arial"/>
              <a:cs typeface="Arial"/>
              <a:sym typeface="Arial"/>
            </a:endParaRPr>
          </a:p>
          <a:p>
            <a:pPr indent="-114300" lvl="1" marL="457200" marR="0" rtl="0" algn="l">
              <a:lnSpc>
                <a:spcPct val="100000"/>
              </a:lnSpc>
              <a:spcBef>
                <a:spcPts val="0"/>
              </a:spcBef>
              <a:spcAft>
                <a:spcPts val="0"/>
              </a:spcAft>
              <a:buClr>
                <a:srgbClr val="0E101A"/>
              </a:buClr>
              <a:buSzPts val="1800"/>
              <a:buFont typeface="Arial"/>
              <a:buChar char="•"/>
            </a:pPr>
            <a:r>
              <a:rPr b="0" i="0" lang="en-US" sz="1800" u="none" cap="none" strike="noStrike">
                <a:solidFill>
                  <a:srgbClr val="0E101A"/>
                </a:solidFill>
                <a:latin typeface="Arial"/>
                <a:ea typeface="Arial"/>
                <a:cs typeface="Arial"/>
                <a:sym typeface="Arial"/>
              </a:rPr>
              <a:t>Models to empower all consumers to make informed choices related to oral health and models that encourage healthy workplace and school policies</a:t>
            </a:r>
            <a:endParaRPr b="0" i="0" sz="1800" u="none" cap="none" strike="noStrike">
              <a:solidFill>
                <a:srgbClr val="000000"/>
              </a:solidFill>
              <a:latin typeface="Arial"/>
              <a:ea typeface="Arial"/>
              <a:cs typeface="Arial"/>
              <a:sym typeface="Arial"/>
            </a:endParaRPr>
          </a:p>
          <a:p>
            <a:pPr indent="-114300" lvl="1" marL="457200" marR="0" rtl="0" algn="l">
              <a:lnSpc>
                <a:spcPct val="100000"/>
              </a:lnSpc>
              <a:spcBef>
                <a:spcPts val="0"/>
              </a:spcBef>
              <a:spcAft>
                <a:spcPts val="0"/>
              </a:spcAft>
              <a:buClr>
                <a:srgbClr val="0E101A"/>
              </a:buClr>
              <a:buSzPts val="1800"/>
              <a:buFont typeface="Arial"/>
              <a:buChar char="•"/>
            </a:pPr>
            <a:r>
              <a:rPr b="0" i="0" lang="en-US" sz="1800" u="none" cap="none" strike="noStrike">
                <a:solidFill>
                  <a:srgbClr val="0E101A"/>
                </a:solidFill>
                <a:latin typeface="Arial"/>
                <a:ea typeface="Arial"/>
                <a:cs typeface="Arial"/>
                <a:sym typeface="Arial"/>
              </a:rPr>
              <a:t>Investments in public oral health education campaigns, including celebrity and social media influencer voices</a:t>
            </a:r>
            <a:endParaRPr b="0" i="0" sz="1800" u="none" cap="none" strike="noStrike">
              <a:solidFill>
                <a:srgbClr val="000000"/>
              </a:solidFill>
              <a:latin typeface="Arial"/>
              <a:ea typeface="Arial"/>
              <a:cs typeface="Arial"/>
              <a:sym typeface="Arial"/>
            </a:endParaRPr>
          </a:p>
          <a:p>
            <a:pPr indent="-114300" lvl="1" marL="457200" marR="0" rtl="0" algn="l">
              <a:lnSpc>
                <a:spcPct val="100000"/>
              </a:lnSpc>
              <a:spcBef>
                <a:spcPts val="0"/>
              </a:spcBef>
              <a:spcAft>
                <a:spcPts val="0"/>
              </a:spcAft>
              <a:buClr>
                <a:srgbClr val="0E101A"/>
              </a:buClr>
              <a:buSzPts val="1800"/>
              <a:buFont typeface="Arial"/>
              <a:buChar char="•"/>
            </a:pPr>
            <a:r>
              <a:rPr b="0" i="0" lang="en-US" sz="1800" u="none" cap="none" strike="noStrike">
                <a:solidFill>
                  <a:srgbClr val="0E101A"/>
                </a:solidFill>
                <a:latin typeface="Arial"/>
                <a:ea typeface="Arial"/>
                <a:cs typeface="Arial"/>
                <a:sym typeface="Arial"/>
              </a:rPr>
              <a:t>Innovations that will improve oral health in the next 5-10 years.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A proceedings in brief of the presentations and discussions at the workshop will be prepared by a designated rapporteur in accordance with institutional guidelines.</a:t>
            </a:r>
            <a:endParaRPr b="0" i="0" sz="1800" u="none" cap="none" strike="noStrike">
              <a:solidFill>
                <a:srgbClr val="000000"/>
              </a:solidFill>
              <a:latin typeface="Lato"/>
              <a:ea typeface="Lato"/>
              <a:cs typeface="Lato"/>
              <a:sym typeface="Lato"/>
            </a:endParaRPr>
          </a:p>
        </p:txBody>
      </p:sp>
      <p:pic>
        <p:nvPicPr>
          <p:cNvPr descr="Home | National Academies" id="848" name="Google Shape;848;p88"/>
          <p:cNvPicPr preferRelativeResize="0"/>
          <p:nvPr/>
        </p:nvPicPr>
        <p:blipFill rotWithShape="1">
          <a:blip r:embed="rId3">
            <a:alphaModFix/>
          </a:blip>
          <a:srcRect b="0" l="0" r="0" t="0"/>
          <a:stretch/>
        </p:blipFill>
        <p:spPr>
          <a:xfrm>
            <a:off x="8906316" y="1644832"/>
            <a:ext cx="2857500" cy="1600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89"/>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855" name="Google Shape;855;p89"/>
          <p:cNvSpPr txBox="1"/>
          <p:nvPr/>
        </p:nvSpPr>
        <p:spPr>
          <a:xfrm>
            <a:off x="277167" y="217960"/>
            <a:ext cx="11637666" cy="667062"/>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60950" lIns="121900" spcFirstLastPara="1" rIns="121900" wrap="square" tIns="60950">
            <a:noAutofit/>
          </a:bodyPr>
          <a:lstStyle/>
          <a:p>
            <a:pPr indent="0" lvl="0" marL="0" marR="0" rtl="0" algn="l">
              <a:lnSpc>
                <a:spcPct val="90000"/>
              </a:lnSpc>
              <a:spcBef>
                <a:spcPts val="0"/>
              </a:spcBef>
              <a:spcAft>
                <a:spcPts val="0"/>
              </a:spcAft>
              <a:buClr>
                <a:srgbClr val="004986"/>
              </a:buClr>
              <a:buSzPts val="3600"/>
              <a:buFont typeface="Calibri"/>
              <a:buNone/>
            </a:pPr>
            <a:r>
              <a:rPr b="1" i="0" lang="en-US" sz="3600" u="none" cap="none" strike="noStrike">
                <a:solidFill>
                  <a:srgbClr val="004986"/>
                </a:solidFill>
                <a:latin typeface="Calibri"/>
                <a:ea typeface="Calibri"/>
                <a:cs typeface="Calibri"/>
                <a:sym typeface="Calibri"/>
              </a:rPr>
              <a:t>Advancing Oral Health Across the Lifespan: A Workshop</a:t>
            </a:r>
            <a:endParaRPr/>
          </a:p>
        </p:txBody>
      </p:sp>
      <p:sp>
        <p:nvSpPr>
          <p:cNvPr id="856" name="Google Shape;856;p89"/>
          <p:cNvSpPr/>
          <p:nvPr/>
        </p:nvSpPr>
        <p:spPr>
          <a:xfrm>
            <a:off x="428184" y="6455355"/>
            <a:ext cx="8388795"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https://www.nationalacademies.org/our-work/advancing-oral-health-across-the-lifespan-a-workshop#sectionCommittee</a:t>
            </a:r>
            <a:endParaRPr/>
          </a:p>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   </a:t>
            </a:r>
            <a:endParaRPr/>
          </a:p>
        </p:txBody>
      </p:sp>
      <p:sp>
        <p:nvSpPr>
          <p:cNvPr id="857" name="Google Shape;857;p89"/>
          <p:cNvSpPr txBox="1"/>
          <p:nvPr/>
        </p:nvSpPr>
        <p:spPr>
          <a:xfrm>
            <a:off x="307616" y="920934"/>
            <a:ext cx="962886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4986"/>
              </a:buClr>
              <a:buSzPts val="1800"/>
              <a:buFont typeface="Calibri"/>
              <a:buNone/>
            </a:pPr>
            <a:r>
              <a:rPr b="1" i="0" lang="en-US" sz="1800" u="none" cap="none" strike="noStrike">
                <a:solidFill>
                  <a:srgbClr val="004986"/>
                </a:solidFill>
                <a:latin typeface="Calibri"/>
                <a:ea typeface="Calibri"/>
                <a:cs typeface="Calibri"/>
                <a:sym typeface="Calibri"/>
              </a:rPr>
              <a:t>The National Academies of Sciences, Engineering, and Medicine November 18-19, 2024  </a:t>
            </a:r>
            <a:endParaRPr b="0" i="0" sz="1800" u="none" cap="none" strike="noStrike">
              <a:solidFill>
                <a:srgbClr val="000000"/>
              </a:solidFill>
              <a:latin typeface="Calibri"/>
              <a:ea typeface="Calibri"/>
              <a:cs typeface="Calibri"/>
              <a:sym typeface="Calibri"/>
            </a:endParaRPr>
          </a:p>
        </p:txBody>
      </p:sp>
      <p:pic>
        <p:nvPicPr>
          <p:cNvPr id="858" name="Google Shape;858;p89"/>
          <p:cNvPicPr preferRelativeResize="0"/>
          <p:nvPr/>
        </p:nvPicPr>
        <p:blipFill rotWithShape="1">
          <a:blip r:embed="rId3">
            <a:alphaModFix/>
          </a:blip>
          <a:srcRect b="0" l="0" r="0" t="0"/>
          <a:stretch/>
        </p:blipFill>
        <p:spPr>
          <a:xfrm>
            <a:off x="772341" y="1625133"/>
            <a:ext cx="10020300" cy="434340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9"/>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472" name="Google Shape;472;p69"/>
          <p:cNvSpPr txBox="1"/>
          <p:nvPr/>
        </p:nvSpPr>
        <p:spPr>
          <a:xfrm>
            <a:off x="378691" y="295242"/>
            <a:ext cx="11563927" cy="582213"/>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Children With A Dental Visit In The Past Year</a:t>
            </a:r>
            <a:endParaRPr/>
          </a:p>
        </p:txBody>
      </p:sp>
      <p:sp>
        <p:nvSpPr>
          <p:cNvPr id="473" name="Google Shape;473;p69"/>
          <p:cNvSpPr txBox="1"/>
          <p:nvPr/>
        </p:nvSpPr>
        <p:spPr>
          <a:xfrm>
            <a:off x="537124" y="6379720"/>
            <a:ext cx="106511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ADA Health Policy Institute analysis of data from the Medical Expenditure Panel Survey</a:t>
            </a:r>
            <a:endParaRPr/>
          </a:p>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https://www.ada.org/-/media/project/ada-organization/ada/ada-org/files/resources/research/hpi/hpigraphic_0421_4.pdf </a:t>
            </a:r>
            <a:endParaRPr/>
          </a:p>
        </p:txBody>
      </p:sp>
      <p:pic>
        <p:nvPicPr>
          <p:cNvPr id="474" name="Google Shape;474;p69"/>
          <p:cNvPicPr preferRelativeResize="0"/>
          <p:nvPr/>
        </p:nvPicPr>
        <p:blipFill rotWithShape="1">
          <a:blip r:embed="rId3">
            <a:alphaModFix/>
          </a:blip>
          <a:srcRect b="0" l="0" r="0" t="0"/>
          <a:stretch/>
        </p:blipFill>
        <p:spPr>
          <a:xfrm>
            <a:off x="1472644" y="1377662"/>
            <a:ext cx="9246712" cy="4595813"/>
          </a:xfrm>
          <a:prstGeom prst="rect">
            <a:avLst/>
          </a:prstGeom>
          <a:noFill/>
          <a:ln>
            <a:noFill/>
          </a:ln>
        </p:spPr>
      </p:pic>
      <p:sp>
        <p:nvSpPr>
          <p:cNvPr id="475" name="Google Shape;475;p69"/>
          <p:cNvSpPr txBox="1"/>
          <p:nvPr/>
        </p:nvSpPr>
        <p:spPr>
          <a:xfrm rot="-5400000">
            <a:off x="571077" y="3015109"/>
            <a:ext cx="11988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D8A97"/>
              </a:buClr>
              <a:buSzPts val="1800"/>
              <a:buFont typeface="Calibri"/>
              <a:buNone/>
            </a:pPr>
            <a:r>
              <a:rPr b="0" i="0" lang="en-US" sz="1800" u="none" cap="none" strike="noStrike">
                <a:solidFill>
                  <a:srgbClr val="7D8A97"/>
                </a:solidFill>
                <a:latin typeface="Calibri"/>
                <a:ea typeface="Calibri"/>
                <a:cs typeface="Calibri"/>
                <a:sym typeface="Calibri"/>
              </a:rPr>
              <a:t>Proportion</a:t>
            </a:r>
            <a:endParaRPr/>
          </a:p>
        </p:txBody>
      </p:sp>
      <p:cxnSp>
        <p:nvCxnSpPr>
          <p:cNvPr id="476" name="Google Shape;476;p69"/>
          <p:cNvCxnSpPr/>
          <p:nvPr/>
        </p:nvCxnSpPr>
        <p:spPr>
          <a:xfrm>
            <a:off x="3853812" y="1873170"/>
            <a:ext cx="4624700" cy="0"/>
          </a:xfrm>
          <a:prstGeom prst="straightConnector1">
            <a:avLst/>
          </a:prstGeom>
          <a:noFill/>
          <a:ln cap="flat" cmpd="sng" w="9525">
            <a:solidFill>
              <a:srgbClr val="993366"/>
            </a:solidFill>
            <a:prstDash val="solid"/>
            <a:miter lim="800000"/>
            <a:headEnd len="sm" w="sm" type="none"/>
            <a:tailEnd len="sm" w="sm" type="none"/>
          </a:ln>
        </p:spPr>
      </p:cxnSp>
      <p:cxnSp>
        <p:nvCxnSpPr>
          <p:cNvPr id="477" name="Google Shape;477;p69"/>
          <p:cNvCxnSpPr/>
          <p:nvPr/>
        </p:nvCxnSpPr>
        <p:spPr>
          <a:xfrm>
            <a:off x="7965764" y="2709234"/>
            <a:ext cx="512748" cy="0"/>
          </a:xfrm>
          <a:prstGeom prst="straightConnector1">
            <a:avLst/>
          </a:prstGeom>
          <a:noFill/>
          <a:ln cap="flat" cmpd="sng" w="9525">
            <a:solidFill>
              <a:srgbClr val="F26522"/>
            </a:solidFill>
            <a:prstDash val="solid"/>
            <a:miter lim="800000"/>
            <a:headEnd len="sm" w="sm" type="none"/>
            <a:tailEnd len="sm" w="sm" type="none"/>
          </a:ln>
        </p:spPr>
      </p:cxnSp>
      <p:sp>
        <p:nvSpPr>
          <p:cNvPr id="478" name="Google Shape;478;p69"/>
          <p:cNvSpPr txBox="1"/>
          <p:nvPr/>
        </p:nvSpPr>
        <p:spPr>
          <a:xfrm>
            <a:off x="8081221" y="2061204"/>
            <a:ext cx="9412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37377"/>
              </a:buClr>
              <a:buSzPts val="1800"/>
              <a:buFont typeface="Calibri"/>
              <a:buNone/>
            </a:pPr>
            <a:r>
              <a:rPr b="0" i="0" lang="en-US" sz="1800" u="none" cap="none" strike="noStrike">
                <a:solidFill>
                  <a:srgbClr val="737377"/>
                </a:solidFill>
                <a:latin typeface="Calibri"/>
                <a:ea typeface="Calibri"/>
                <a:cs typeface="Calibri"/>
                <a:sym typeface="Calibri"/>
              </a:rPr>
              <a:t>∆ 12.9%</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0"/>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485" name="Google Shape;485;p70"/>
          <p:cNvSpPr txBox="1"/>
          <p:nvPr/>
        </p:nvSpPr>
        <p:spPr>
          <a:xfrm>
            <a:off x="378691" y="295242"/>
            <a:ext cx="11563927" cy="674576"/>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Adults With A Dental Visit In The Past Year</a:t>
            </a:r>
            <a:endParaRPr/>
          </a:p>
        </p:txBody>
      </p:sp>
      <p:pic>
        <p:nvPicPr>
          <p:cNvPr id="486" name="Google Shape;486;p70"/>
          <p:cNvPicPr preferRelativeResize="0"/>
          <p:nvPr/>
        </p:nvPicPr>
        <p:blipFill rotWithShape="1">
          <a:blip r:embed="rId3">
            <a:alphaModFix/>
          </a:blip>
          <a:srcRect b="0" l="0" r="0" t="0"/>
          <a:stretch/>
        </p:blipFill>
        <p:spPr>
          <a:xfrm>
            <a:off x="1391820" y="1239650"/>
            <a:ext cx="9112795" cy="4595813"/>
          </a:xfrm>
          <a:prstGeom prst="rect">
            <a:avLst/>
          </a:prstGeom>
          <a:noFill/>
          <a:ln>
            <a:noFill/>
          </a:ln>
        </p:spPr>
      </p:pic>
      <p:pic>
        <p:nvPicPr>
          <p:cNvPr id="487" name="Google Shape;487;p70"/>
          <p:cNvPicPr preferRelativeResize="0"/>
          <p:nvPr/>
        </p:nvPicPr>
        <p:blipFill rotWithShape="1">
          <a:blip r:embed="rId4">
            <a:alphaModFix/>
          </a:blip>
          <a:srcRect b="0" l="0" r="0" t="0"/>
          <a:stretch/>
        </p:blipFill>
        <p:spPr>
          <a:xfrm>
            <a:off x="8612580" y="1180906"/>
            <a:ext cx="1724025" cy="1704975"/>
          </a:xfrm>
          <a:prstGeom prst="rect">
            <a:avLst/>
          </a:prstGeom>
          <a:noFill/>
          <a:ln>
            <a:noFill/>
          </a:ln>
        </p:spPr>
      </p:pic>
      <p:sp>
        <p:nvSpPr>
          <p:cNvPr id="488" name="Google Shape;488;p70"/>
          <p:cNvSpPr txBox="1"/>
          <p:nvPr/>
        </p:nvSpPr>
        <p:spPr>
          <a:xfrm rot="-5400000">
            <a:off x="482032" y="2979085"/>
            <a:ext cx="11988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D8A97"/>
              </a:buClr>
              <a:buSzPts val="1800"/>
              <a:buFont typeface="Calibri"/>
              <a:buNone/>
            </a:pPr>
            <a:r>
              <a:rPr b="0" i="0" lang="en-US" sz="1800" u="none" cap="none" strike="noStrike">
                <a:solidFill>
                  <a:srgbClr val="7D8A97"/>
                </a:solidFill>
                <a:latin typeface="Calibri"/>
                <a:ea typeface="Calibri"/>
                <a:cs typeface="Calibri"/>
                <a:sym typeface="Calibri"/>
              </a:rPr>
              <a:t>Proportion</a:t>
            </a:r>
            <a:endParaRPr/>
          </a:p>
        </p:txBody>
      </p:sp>
      <p:cxnSp>
        <p:nvCxnSpPr>
          <p:cNvPr id="489" name="Google Shape;489;p70"/>
          <p:cNvCxnSpPr/>
          <p:nvPr/>
        </p:nvCxnSpPr>
        <p:spPr>
          <a:xfrm>
            <a:off x="3635868" y="2185898"/>
            <a:ext cx="4624700" cy="0"/>
          </a:xfrm>
          <a:prstGeom prst="straightConnector1">
            <a:avLst/>
          </a:prstGeom>
          <a:noFill/>
          <a:ln cap="flat" cmpd="sng" w="9525">
            <a:solidFill>
              <a:srgbClr val="993366"/>
            </a:solidFill>
            <a:prstDash val="solid"/>
            <a:miter lim="800000"/>
            <a:headEnd len="sm" w="sm" type="none"/>
            <a:tailEnd len="sm" w="sm" type="none"/>
          </a:ln>
        </p:spPr>
      </p:cxnSp>
      <p:cxnSp>
        <p:nvCxnSpPr>
          <p:cNvPr id="490" name="Google Shape;490;p70"/>
          <p:cNvCxnSpPr/>
          <p:nvPr/>
        </p:nvCxnSpPr>
        <p:spPr>
          <a:xfrm>
            <a:off x="7863277" y="3380885"/>
            <a:ext cx="512748" cy="0"/>
          </a:xfrm>
          <a:prstGeom prst="straightConnector1">
            <a:avLst/>
          </a:prstGeom>
          <a:noFill/>
          <a:ln cap="flat" cmpd="sng" w="9525">
            <a:solidFill>
              <a:srgbClr val="F26522"/>
            </a:solidFill>
            <a:prstDash val="solid"/>
            <a:miter lim="800000"/>
            <a:headEnd len="sm" w="sm" type="none"/>
            <a:tailEnd len="sm" w="sm" type="none"/>
          </a:ln>
        </p:spPr>
      </p:cxnSp>
      <p:sp>
        <p:nvSpPr>
          <p:cNvPr id="491" name="Google Shape;491;p70"/>
          <p:cNvSpPr txBox="1"/>
          <p:nvPr/>
        </p:nvSpPr>
        <p:spPr>
          <a:xfrm>
            <a:off x="7772069" y="2535178"/>
            <a:ext cx="9412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37377"/>
              </a:buClr>
              <a:buSzPts val="1800"/>
              <a:buFont typeface="Calibri"/>
              <a:buNone/>
            </a:pPr>
            <a:r>
              <a:rPr b="0" i="0" lang="en-US" sz="1800" u="none" cap="none" strike="noStrike">
                <a:solidFill>
                  <a:srgbClr val="737377"/>
                </a:solidFill>
                <a:latin typeface="Calibri"/>
                <a:ea typeface="Calibri"/>
                <a:cs typeface="Calibri"/>
                <a:sym typeface="Calibri"/>
              </a:rPr>
              <a:t>∆ 19.2%</a:t>
            </a:r>
            <a:endParaRPr/>
          </a:p>
        </p:txBody>
      </p:sp>
      <p:sp>
        <p:nvSpPr>
          <p:cNvPr id="492" name="Google Shape;492;p70"/>
          <p:cNvSpPr txBox="1"/>
          <p:nvPr/>
        </p:nvSpPr>
        <p:spPr>
          <a:xfrm>
            <a:off x="537124" y="6379720"/>
            <a:ext cx="1065114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ADA Health Policy Institute analysis of data from the Medical Expenditure Panel Survey</a:t>
            </a:r>
            <a:endParaRPr/>
          </a:p>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https://www.ada.org/-/media/project/ada-organization/ada/ada-org/files/resources/research/hpi/hpigraphic_0421_4.pdf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1"/>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499" name="Google Shape;499;p71"/>
          <p:cNvSpPr txBox="1"/>
          <p:nvPr/>
        </p:nvSpPr>
        <p:spPr>
          <a:xfrm>
            <a:off x="314036" y="90285"/>
            <a:ext cx="11563927" cy="1037475"/>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Percentage of Child Population Enrolled in Medicaid or CHIP, by State, July 2022</a:t>
            </a:r>
            <a:endParaRPr/>
          </a:p>
        </p:txBody>
      </p:sp>
      <p:sp>
        <p:nvSpPr>
          <p:cNvPr id="500" name="Google Shape;500;p71"/>
          <p:cNvSpPr/>
          <p:nvPr/>
        </p:nvSpPr>
        <p:spPr>
          <a:xfrm>
            <a:off x="647626" y="6500103"/>
            <a:ext cx="974605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2023 Medicaid and CHIP Beneficiary Profile, https://www.medicaid.gov/medicaid/quality-of-care/downloads/beneficiary-profile-2023.pdf</a:t>
            </a:r>
            <a:endParaRPr/>
          </a:p>
        </p:txBody>
      </p:sp>
      <p:pic>
        <p:nvPicPr>
          <p:cNvPr id="501" name="Google Shape;501;p71"/>
          <p:cNvPicPr preferRelativeResize="0"/>
          <p:nvPr/>
        </p:nvPicPr>
        <p:blipFill rotWithShape="1">
          <a:blip r:embed="rId3">
            <a:alphaModFix/>
          </a:blip>
          <a:srcRect b="0" l="0" r="0" t="0"/>
          <a:stretch/>
        </p:blipFill>
        <p:spPr>
          <a:xfrm>
            <a:off x="883017" y="1208601"/>
            <a:ext cx="7315200" cy="5091452"/>
          </a:xfrm>
          <a:prstGeom prst="rect">
            <a:avLst/>
          </a:prstGeom>
          <a:noFill/>
          <a:ln>
            <a:noFill/>
          </a:ln>
        </p:spPr>
      </p:pic>
      <p:sp>
        <p:nvSpPr>
          <p:cNvPr id="502" name="Google Shape;502;p71"/>
          <p:cNvSpPr txBox="1"/>
          <p:nvPr/>
        </p:nvSpPr>
        <p:spPr>
          <a:xfrm>
            <a:off x="9598120" y="1127760"/>
            <a:ext cx="2033905" cy="46589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Notes:</a:t>
            </a:r>
            <a:endParaRPr b="0" i="0" sz="800" u="none" cap="none" strike="noStrike">
              <a:solidFill>
                <a:srgbClr val="000000"/>
              </a:solidFill>
              <a:latin typeface="Arial"/>
              <a:ea typeface="Arial"/>
              <a:cs typeface="Arial"/>
              <a:sym typeface="Arial"/>
            </a:endParaRPr>
          </a:p>
          <a:p>
            <a:pPr indent="0" lvl="0" marL="12700" marR="5080" rtl="0" algn="l">
              <a:lnSpc>
                <a:spcPct val="100000"/>
              </a:lnSpc>
              <a:spcBef>
                <a:spcPts val="0"/>
              </a:spcBef>
              <a:spcAft>
                <a:spcPts val="0"/>
              </a:spcAft>
              <a:buClr>
                <a:srgbClr val="004F60"/>
              </a:buClr>
              <a:buSzPts val="800"/>
              <a:buFont typeface="Arial"/>
              <a:buNone/>
            </a:pPr>
            <a:r>
              <a:rPr b="0" i="0" lang="en-US" sz="800" u="none" cap="none" strike="noStrike">
                <a:solidFill>
                  <a:srgbClr val="004F60"/>
                </a:solidFill>
                <a:latin typeface="Arial"/>
                <a:ea typeface="Arial"/>
                <a:cs typeface="Arial"/>
                <a:sym typeface="Arial"/>
              </a:rPr>
              <a:t>Enrollment in Medicaid or CHIP includes individuals with full Medicaid or CHIP benefits and excludes individuals who are eligible only for restricted benefits, such as Medicare cost-sharing, family planning-only benefits, and emergency services-only benefits. The percentage of each state’s population enrolled in Medicaid or CHIP was calculated by dividing administrative, monthly point-in-time counts of Medicaid and CHIP child enrollment by estimates of each state’s resident population of children. Children enrolled in Medicaid or CHIP in each state include children and adolescents up to age 19. Estimates of each state’s resident population include children under age 18. AZ did not report age-specific enrollment data to CMS. Results for all other states were rounded to one decimal place, and then states were assigned to quartiles.</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35"/>
              </a:spcBef>
              <a:spcAft>
                <a:spcPts val="0"/>
              </a:spcAft>
              <a:buClr>
                <a:schemeClr val="dk1"/>
              </a:buClr>
              <a:buSzPts val="800"/>
              <a:buFont typeface="Calibri"/>
              <a:buNone/>
            </a:pPr>
            <a:r>
              <a:t/>
            </a:r>
            <a:endParaRPr b="0" i="0" sz="8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Sources:</a:t>
            </a:r>
            <a:endParaRPr b="0" i="0" sz="800" u="none" cap="none" strike="noStrike">
              <a:solidFill>
                <a:srgbClr val="000000"/>
              </a:solidFill>
              <a:latin typeface="Arial"/>
              <a:ea typeface="Arial"/>
              <a:cs typeface="Arial"/>
              <a:sym typeface="Arial"/>
            </a:endParaRPr>
          </a:p>
          <a:p>
            <a:pPr indent="0" lvl="0" marL="12700" marR="267335" rtl="0" algn="l">
              <a:lnSpc>
                <a:spcPct val="100000"/>
              </a:lnSpc>
              <a:spcBef>
                <a:spcPts val="0"/>
              </a:spcBef>
              <a:spcAft>
                <a:spcPts val="0"/>
              </a:spcAft>
              <a:buClr>
                <a:srgbClr val="004F60"/>
              </a:buClr>
              <a:buSzPts val="800"/>
              <a:buFont typeface="Arial"/>
              <a:buNone/>
            </a:pPr>
            <a:r>
              <a:rPr b="0" i="0" lang="en-US" sz="800" u="none" cap="none" strike="noStrike">
                <a:solidFill>
                  <a:srgbClr val="004F60"/>
                </a:solidFill>
                <a:latin typeface="Arial"/>
                <a:ea typeface="Arial"/>
                <a:cs typeface="Arial"/>
                <a:sym typeface="Arial"/>
              </a:rPr>
              <a:t>CMS. Updated July 2022 Applications, Eligibility, and Enrollment Data (as of November 3, 2022).</a:t>
            </a:r>
            <a:endParaRPr b="0" i="0" sz="8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Available at:</a:t>
            </a:r>
            <a:endParaRPr b="0" i="0" sz="800" u="none" cap="none" strike="noStrike">
              <a:solidFill>
                <a:srgbClr val="000000"/>
              </a:solidFill>
              <a:latin typeface="Arial"/>
              <a:ea typeface="Arial"/>
              <a:cs typeface="Arial"/>
              <a:sym typeface="Arial"/>
            </a:endParaRPr>
          </a:p>
          <a:p>
            <a:pPr indent="0" lvl="0" marL="12700" marR="0" rtl="0" algn="l">
              <a:lnSpc>
                <a:spcPct val="100000"/>
              </a:lnSpc>
              <a:spcBef>
                <a:spcPts val="5"/>
              </a:spcBef>
              <a:spcAft>
                <a:spcPts val="0"/>
              </a:spcAft>
              <a:buClr>
                <a:srgbClr val="00549D"/>
              </a:buClr>
              <a:buSzPts val="800"/>
              <a:buFont typeface="Arial"/>
              <a:buNone/>
            </a:pPr>
            <a:r>
              <a:rPr b="0" i="0" lang="en-US" sz="800" u="sng" cap="none" strike="noStrike">
                <a:solidFill>
                  <a:schemeClr val="hlink"/>
                </a:solidFill>
                <a:latin typeface="Arial"/>
                <a:ea typeface="Arial"/>
                <a:cs typeface="Arial"/>
                <a:sym typeface="Arial"/>
                <a:hlinkClick r:id="rId4"/>
              </a:rPr>
              <a:t>https://www.medicaid.gov/medicaid/program</a:t>
            </a:r>
            <a:endParaRPr b="0" i="0" sz="800" u="none" cap="none" strike="noStrike">
              <a:solidFill>
                <a:srgbClr val="000000"/>
              </a:solidFill>
              <a:latin typeface="Arial"/>
              <a:ea typeface="Arial"/>
              <a:cs typeface="Arial"/>
              <a:sym typeface="Arial"/>
            </a:endParaRPr>
          </a:p>
          <a:p>
            <a:pPr indent="0" lvl="0" marL="12700" marR="66040" rtl="0" algn="l">
              <a:lnSpc>
                <a:spcPct val="100000"/>
              </a:lnSpc>
              <a:spcBef>
                <a:spcPts val="0"/>
              </a:spcBef>
              <a:spcAft>
                <a:spcPts val="0"/>
              </a:spcAft>
              <a:buClr>
                <a:srgbClr val="00549D"/>
              </a:buClr>
              <a:buSzPts val="800"/>
              <a:buFont typeface="Arial"/>
              <a:buNone/>
            </a:pPr>
            <a:r>
              <a:rPr b="0" i="0" lang="en-US" sz="800" u="sng" cap="none" strike="noStrike">
                <a:solidFill>
                  <a:schemeClr val="hlink"/>
                </a:solidFill>
                <a:latin typeface="Arial"/>
                <a:ea typeface="Arial"/>
                <a:cs typeface="Arial"/>
                <a:sym typeface="Arial"/>
                <a:hlinkClick r:id="rId5"/>
              </a:rPr>
              <a:t>-information/medicaid-and-chip-enrollment- data/monthly-reports/index.html</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35"/>
              </a:spcBef>
              <a:spcAft>
                <a:spcPts val="0"/>
              </a:spcAft>
              <a:buClr>
                <a:schemeClr val="dk1"/>
              </a:buClr>
              <a:buSzPts val="800"/>
              <a:buFont typeface="Calibri"/>
              <a:buNone/>
            </a:pPr>
            <a:r>
              <a:t/>
            </a:r>
            <a:endParaRPr b="0" i="0" sz="800" u="none" cap="none" strike="noStrike">
              <a:solidFill>
                <a:srgbClr val="000000"/>
              </a:solidFill>
              <a:latin typeface="Arial"/>
              <a:ea typeface="Arial"/>
              <a:cs typeface="Arial"/>
              <a:sym typeface="Arial"/>
            </a:endParaRPr>
          </a:p>
          <a:p>
            <a:pPr indent="0" lvl="0" marL="12700" marR="56514" rtl="0" algn="l">
              <a:lnSpc>
                <a:spcPct val="100000"/>
              </a:lnSpc>
              <a:spcBef>
                <a:spcPts val="5"/>
              </a:spcBef>
              <a:spcAft>
                <a:spcPts val="0"/>
              </a:spcAft>
              <a:buClr>
                <a:srgbClr val="004F60"/>
              </a:buClr>
              <a:buSzPts val="800"/>
              <a:buFont typeface="Arial"/>
              <a:buNone/>
            </a:pPr>
            <a:r>
              <a:rPr b="0" i="0" lang="en-US" sz="800" u="none" cap="none" strike="noStrike">
                <a:solidFill>
                  <a:srgbClr val="004F60"/>
                </a:solidFill>
                <a:latin typeface="Arial"/>
                <a:ea typeface="Arial"/>
                <a:cs typeface="Arial"/>
                <a:sym typeface="Arial"/>
              </a:rPr>
              <a:t>U.S. Census Bureau. Estimates of the Resident Population for July 1, 2022. Table SCPRC-EST2022-18+POP.</a:t>
            </a:r>
            <a:endParaRPr b="0" i="0" sz="800" u="none" cap="none" strike="noStrike">
              <a:solidFill>
                <a:srgbClr val="000000"/>
              </a:solidFill>
              <a:latin typeface="Arial"/>
              <a:ea typeface="Arial"/>
              <a:cs typeface="Arial"/>
              <a:sym typeface="Arial"/>
            </a:endParaRPr>
          </a:p>
          <a:p>
            <a:pPr indent="0" lvl="0" marL="12700" marR="156845" rtl="0" algn="l">
              <a:lnSpc>
                <a:spcPct val="100000"/>
              </a:lnSpc>
              <a:spcBef>
                <a:spcPts val="0"/>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Available at: </a:t>
            </a:r>
            <a:r>
              <a:rPr b="0" i="0" lang="en-US" sz="800" u="sng" cap="none" strike="noStrike">
                <a:solidFill>
                  <a:schemeClr val="hlink"/>
                </a:solidFill>
                <a:latin typeface="Arial"/>
                <a:ea typeface="Arial"/>
                <a:cs typeface="Arial"/>
                <a:sym typeface="Arial"/>
                <a:hlinkClick r:id="rId6"/>
              </a:rPr>
              <a:t>https://www.census.gov/data/tables/time- series/demo/popest/2020s-national- detail.html</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2"/>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509" name="Google Shape;509;p72"/>
          <p:cNvSpPr txBox="1"/>
          <p:nvPr/>
        </p:nvSpPr>
        <p:spPr>
          <a:xfrm>
            <a:off x="314036" y="90285"/>
            <a:ext cx="11563927" cy="1037475"/>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Percentage of Adult Population Enrolled in Medicaid or CHIP, by State, July 2022</a:t>
            </a:r>
            <a:endParaRPr/>
          </a:p>
        </p:txBody>
      </p:sp>
      <p:sp>
        <p:nvSpPr>
          <p:cNvPr id="510" name="Google Shape;510;p72"/>
          <p:cNvSpPr/>
          <p:nvPr/>
        </p:nvSpPr>
        <p:spPr>
          <a:xfrm>
            <a:off x="647626" y="6500103"/>
            <a:ext cx="974605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2023 Medicaid and CHIP Beneficiary Profile, https://www.medicaid.gov/medicaid/quality-of-care/downloads/beneficiary-profile-2023.pdf</a:t>
            </a:r>
            <a:endParaRPr/>
          </a:p>
        </p:txBody>
      </p:sp>
      <p:sp>
        <p:nvSpPr>
          <p:cNvPr id="511" name="Google Shape;511;p72"/>
          <p:cNvSpPr txBox="1"/>
          <p:nvPr/>
        </p:nvSpPr>
        <p:spPr>
          <a:xfrm>
            <a:off x="9779751" y="1281679"/>
            <a:ext cx="2032635" cy="46589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Notes:</a:t>
            </a:r>
            <a:endParaRPr b="0" i="0" sz="800" u="none" cap="none" strike="noStrike">
              <a:solidFill>
                <a:srgbClr val="000000"/>
              </a:solidFill>
              <a:latin typeface="Arial"/>
              <a:ea typeface="Arial"/>
              <a:cs typeface="Arial"/>
              <a:sym typeface="Arial"/>
            </a:endParaRPr>
          </a:p>
          <a:p>
            <a:pPr indent="0" lvl="0" marL="12700" marR="5080" rtl="0" algn="l">
              <a:lnSpc>
                <a:spcPct val="100000"/>
              </a:lnSpc>
              <a:spcBef>
                <a:spcPts val="0"/>
              </a:spcBef>
              <a:spcAft>
                <a:spcPts val="0"/>
              </a:spcAft>
              <a:buClr>
                <a:srgbClr val="004F60"/>
              </a:buClr>
              <a:buSzPts val="800"/>
              <a:buFont typeface="Arial"/>
              <a:buNone/>
            </a:pPr>
            <a:r>
              <a:rPr b="0" i="0" lang="en-US" sz="800" u="none" cap="none" strike="noStrike">
                <a:solidFill>
                  <a:srgbClr val="004F60"/>
                </a:solidFill>
                <a:latin typeface="Arial"/>
                <a:ea typeface="Arial"/>
                <a:cs typeface="Arial"/>
                <a:sym typeface="Arial"/>
              </a:rPr>
              <a:t>Enrollment in Medicaid or CHIP includes individuals with for full Medicaid or CHIP benefits and excludes individuals who are eligible only for restricted benefits, such as Medicare cost-sharing, family planning-only benefits, and emergency services-only benefits. The percentage of each state’s population enrolled in Medicaid or CHIP was calculated by dividing administrative, monthly point-in-time counts of Medicaid and CHIP adult enrollment by estimates of each state’s resident population of adults.</a:t>
            </a:r>
            <a:endParaRPr b="0" i="0" sz="800" u="none" cap="none" strike="noStrike">
              <a:solidFill>
                <a:srgbClr val="000000"/>
              </a:solidFill>
              <a:latin typeface="Arial"/>
              <a:ea typeface="Arial"/>
              <a:cs typeface="Arial"/>
              <a:sym typeface="Arial"/>
            </a:endParaRPr>
          </a:p>
          <a:p>
            <a:pPr indent="0" lvl="0" marL="12700" marR="39370" rtl="0" algn="l">
              <a:lnSpc>
                <a:spcPct val="100000"/>
              </a:lnSpc>
              <a:spcBef>
                <a:spcPts val="0"/>
              </a:spcBef>
              <a:spcAft>
                <a:spcPts val="0"/>
              </a:spcAft>
              <a:buClr>
                <a:srgbClr val="004F60"/>
              </a:buClr>
              <a:buSzPts val="800"/>
              <a:buFont typeface="Arial"/>
              <a:buNone/>
            </a:pPr>
            <a:r>
              <a:rPr b="0" i="0" lang="en-US" sz="800" u="none" cap="none" strike="noStrike">
                <a:solidFill>
                  <a:srgbClr val="004F60"/>
                </a:solidFill>
                <a:latin typeface="Arial"/>
                <a:ea typeface="Arial"/>
                <a:cs typeface="Arial"/>
                <a:sym typeface="Arial"/>
              </a:rPr>
              <a:t>Adults enrolled in Medicaid or CHIP in each state include adults and seniors age 19 and older. Estimates of each state’s resident population include adults age 18 and over. AZ did not report age-specific enrollment data to CMS. Results for all other states were rounded to one decimal place, and then states were assigned to quartiles.</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35"/>
              </a:spcBef>
              <a:spcAft>
                <a:spcPts val="0"/>
              </a:spcAft>
              <a:buClr>
                <a:schemeClr val="dk1"/>
              </a:buClr>
              <a:buSzPts val="800"/>
              <a:buFont typeface="Calibri"/>
              <a:buNone/>
            </a:pPr>
            <a:r>
              <a:t/>
            </a:r>
            <a:endParaRPr b="0" i="0" sz="8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Sources:</a:t>
            </a:r>
            <a:endParaRPr b="0" i="0" sz="800" u="none" cap="none" strike="noStrike">
              <a:solidFill>
                <a:srgbClr val="000000"/>
              </a:solidFill>
              <a:latin typeface="Arial"/>
              <a:ea typeface="Arial"/>
              <a:cs typeface="Arial"/>
              <a:sym typeface="Arial"/>
            </a:endParaRPr>
          </a:p>
          <a:p>
            <a:pPr indent="0" lvl="0" marL="12700" marR="266700" rtl="0" algn="l">
              <a:lnSpc>
                <a:spcPct val="100000"/>
              </a:lnSpc>
              <a:spcBef>
                <a:spcPts val="0"/>
              </a:spcBef>
              <a:spcAft>
                <a:spcPts val="0"/>
              </a:spcAft>
              <a:buClr>
                <a:srgbClr val="004F60"/>
              </a:buClr>
              <a:buSzPts val="800"/>
              <a:buFont typeface="Arial"/>
              <a:buNone/>
            </a:pPr>
            <a:r>
              <a:rPr b="0" i="0" lang="en-US" sz="800" u="none" cap="none" strike="noStrike">
                <a:solidFill>
                  <a:srgbClr val="004F60"/>
                </a:solidFill>
                <a:latin typeface="Arial"/>
                <a:ea typeface="Arial"/>
                <a:cs typeface="Arial"/>
                <a:sym typeface="Arial"/>
              </a:rPr>
              <a:t>CMS. Updated July 2022 Applications, Eligibility, and Enrollment Data (as of November 3, 2022).</a:t>
            </a:r>
            <a:endParaRPr b="0" i="0" sz="8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Available at:</a:t>
            </a:r>
            <a:endParaRPr b="0" i="0" sz="800" u="none" cap="none" strike="noStrike">
              <a:solidFill>
                <a:srgbClr val="000000"/>
              </a:solidFill>
              <a:latin typeface="Arial"/>
              <a:ea typeface="Arial"/>
              <a:cs typeface="Arial"/>
              <a:sym typeface="Arial"/>
            </a:endParaRPr>
          </a:p>
          <a:p>
            <a:pPr indent="0" lvl="0" marL="12700" marR="0" rtl="0" algn="l">
              <a:lnSpc>
                <a:spcPct val="100000"/>
              </a:lnSpc>
              <a:spcBef>
                <a:spcPts val="5"/>
              </a:spcBef>
              <a:spcAft>
                <a:spcPts val="0"/>
              </a:spcAft>
              <a:buClr>
                <a:srgbClr val="00549D"/>
              </a:buClr>
              <a:buSzPts val="800"/>
              <a:buFont typeface="Arial"/>
              <a:buNone/>
            </a:pPr>
            <a:r>
              <a:rPr b="0" i="0" lang="en-US" sz="800" u="sng" cap="none" strike="noStrike">
                <a:solidFill>
                  <a:schemeClr val="hlink"/>
                </a:solidFill>
                <a:latin typeface="Arial"/>
                <a:ea typeface="Arial"/>
                <a:cs typeface="Arial"/>
                <a:sym typeface="Arial"/>
                <a:hlinkClick r:id="rId3"/>
              </a:rPr>
              <a:t>https://www.medicaid.gov/medicaid/program</a:t>
            </a:r>
            <a:endParaRPr b="0" i="0" sz="800" u="none" cap="none" strike="noStrike">
              <a:solidFill>
                <a:srgbClr val="000000"/>
              </a:solidFill>
              <a:latin typeface="Arial"/>
              <a:ea typeface="Arial"/>
              <a:cs typeface="Arial"/>
              <a:sym typeface="Arial"/>
            </a:endParaRPr>
          </a:p>
          <a:p>
            <a:pPr indent="0" lvl="0" marL="12700" marR="64769" rtl="0" algn="l">
              <a:lnSpc>
                <a:spcPct val="100000"/>
              </a:lnSpc>
              <a:spcBef>
                <a:spcPts val="0"/>
              </a:spcBef>
              <a:spcAft>
                <a:spcPts val="0"/>
              </a:spcAft>
              <a:buClr>
                <a:srgbClr val="00549D"/>
              </a:buClr>
              <a:buSzPts val="800"/>
              <a:buFont typeface="Arial"/>
              <a:buNone/>
            </a:pPr>
            <a:r>
              <a:rPr b="0" i="0" lang="en-US" sz="800" u="sng" cap="none" strike="noStrike">
                <a:solidFill>
                  <a:schemeClr val="hlink"/>
                </a:solidFill>
                <a:latin typeface="Arial"/>
                <a:ea typeface="Arial"/>
                <a:cs typeface="Arial"/>
                <a:sym typeface="Arial"/>
                <a:hlinkClick r:id="rId4"/>
              </a:rPr>
              <a:t>-information/medicaid-and-chip-enrollment- data/monthly-reports/index.html</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35"/>
              </a:spcBef>
              <a:spcAft>
                <a:spcPts val="0"/>
              </a:spcAft>
              <a:buClr>
                <a:schemeClr val="dk1"/>
              </a:buClr>
              <a:buSzPts val="800"/>
              <a:buFont typeface="Calibri"/>
              <a:buNone/>
            </a:pPr>
            <a:r>
              <a:t/>
            </a:r>
            <a:endParaRPr b="0" i="0" sz="800" u="none" cap="none" strike="noStrike">
              <a:solidFill>
                <a:srgbClr val="000000"/>
              </a:solidFill>
              <a:latin typeface="Arial"/>
              <a:ea typeface="Arial"/>
              <a:cs typeface="Arial"/>
              <a:sym typeface="Arial"/>
            </a:endParaRPr>
          </a:p>
          <a:p>
            <a:pPr indent="0" lvl="0" marL="12700" marR="55244" rtl="0" algn="l">
              <a:lnSpc>
                <a:spcPct val="100000"/>
              </a:lnSpc>
              <a:spcBef>
                <a:spcPts val="5"/>
              </a:spcBef>
              <a:spcAft>
                <a:spcPts val="0"/>
              </a:spcAft>
              <a:buClr>
                <a:srgbClr val="004F60"/>
              </a:buClr>
              <a:buSzPts val="800"/>
              <a:buFont typeface="Arial"/>
              <a:buNone/>
            </a:pPr>
            <a:r>
              <a:rPr b="0" i="0" lang="en-US" sz="800" u="none" cap="none" strike="noStrike">
                <a:solidFill>
                  <a:srgbClr val="004F60"/>
                </a:solidFill>
                <a:latin typeface="Arial"/>
                <a:ea typeface="Arial"/>
                <a:cs typeface="Arial"/>
                <a:sym typeface="Arial"/>
              </a:rPr>
              <a:t>U.S. Census Bureau. Estimates of the Resident Population for July 1, 2022. Table SCPRC-EST2022-18+POP.</a:t>
            </a:r>
            <a:endParaRPr b="0" i="0" sz="800" u="none" cap="none" strike="noStrike">
              <a:solidFill>
                <a:srgbClr val="000000"/>
              </a:solidFill>
              <a:latin typeface="Arial"/>
              <a:ea typeface="Arial"/>
              <a:cs typeface="Arial"/>
              <a:sym typeface="Arial"/>
            </a:endParaRPr>
          </a:p>
          <a:p>
            <a:pPr indent="0" lvl="0" marL="12700" marR="155575" rtl="0" algn="l">
              <a:lnSpc>
                <a:spcPct val="100000"/>
              </a:lnSpc>
              <a:spcBef>
                <a:spcPts val="0"/>
              </a:spcBef>
              <a:spcAft>
                <a:spcPts val="0"/>
              </a:spcAft>
              <a:buClr>
                <a:srgbClr val="004F60"/>
              </a:buClr>
              <a:buSzPts val="800"/>
              <a:buFont typeface="Arial"/>
              <a:buNone/>
            </a:pPr>
            <a:r>
              <a:rPr b="1" i="0" lang="en-US" sz="800" u="none" cap="none" strike="noStrike">
                <a:solidFill>
                  <a:srgbClr val="004F60"/>
                </a:solidFill>
                <a:latin typeface="Arial"/>
                <a:ea typeface="Arial"/>
                <a:cs typeface="Arial"/>
                <a:sym typeface="Arial"/>
              </a:rPr>
              <a:t>Available at: </a:t>
            </a:r>
            <a:r>
              <a:rPr b="0" i="0" lang="en-US" sz="800" u="sng" cap="none" strike="noStrike">
                <a:solidFill>
                  <a:schemeClr val="hlink"/>
                </a:solidFill>
                <a:latin typeface="Arial"/>
                <a:ea typeface="Arial"/>
                <a:cs typeface="Arial"/>
                <a:sym typeface="Arial"/>
                <a:hlinkClick r:id="rId5"/>
              </a:rPr>
              <a:t>https://www.census.gov/data/tables/time- series/demo/popest/2020s-national- detail.html</a:t>
            </a:r>
            <a:endParaRPr b="0" i="0" sz="800" u="none" cap="none" strike="noStrike">
              <a:solidFill>
                <a:srgbClr val="000000"/>
              </a:solidFill>
              <a:latin typeface="Arial"/>
              <a:ea typeface="Arial"/>
              <a:cs typeface="Arial"/>
              <a:sym typeface="Arial"/>
            </a:endParaRPr>
          </a:p>
        </p:txBody>
      </p:sp>
      <p:pic>
        <p:nvPicPr>
          <p:cNvPr id="512" name="Google Shape;512;p72"/>
          <p:cNvPicPr preferRelativeResize="0"/>
          <p:nvPr/>
        </p:nvPicPr>
        <p:blipFill rotWithShape="1">
          <a:blip r:embed="rId6">
            <a:alphaModFix/>
          </a:blip>
          <a:srcRect b="0" l="0" r="0" t="0"/>
          <a:stretch/>
        </p:blipFill>
        <p:spPr>
          <a:xfrm>
            <a:off x="926440" y="1190912"/>
            <a:ext cx="7315200" cy="50914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3"/>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519" name="Google Shape;519;p73"/>
          <p:cNvSpPr txBox="1"/>
          <p:nvPr/>
        </p:nvSpPr>
        <p:spPr>
          <a:xfrm>
            <a:off x="314036" y="174171"/>
            <a:ext cx="11563927" cy="964541"/>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Children and Adolescents Who Received Oral Examinations or Topical Fluoride Treatments, 2018</a:t>
            </a:r>
            <a:endParaRPr/>
          </a:p>
        </p:txBody>
      </p:sp>
      <p:sp>
        <p:nvSpPr>
          <p:cNvPr id="520" name="Google Shape;520;p73"/>
          <p:cNvSpPr/>
          <p:nvPr/>
        </p:nvSpPr>
        <p:spPr>
          <a:xfrm>
            <a:off x="647626" y="6500103"/>
            <a:ext cx="9357433"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Source: 2023 </a:t>
            </a:r>
            <a:r>
              <a:rPr b="0" i="0" lang="en-US" sz="1200" u="sng" cap="none" strike="noStrike">
                <a:solidFill>
                  <a:schemeClr val="hlink"/>
                </a:solidFill>
                <a:latin typeface="Calibri"/>
                <a:ea typeface="Calibri"/>
                <a:cs typeface="Calibri"/>
                <a:sym typeface="Calibri"/>
                <a:hlinkClick r:id="rId3"/>
              </a:rPr>
              <a:t>Medicaid and CHIP Beneficiary Profile</a:t>
            </a:r>
            <a:r>
              <a:rPr b="0" i="0" lang="en-US" sz="1200" u="none" cap="none" strike="noStrike">
                <a:solidFill>
                  <a:srgbClr val="FFFFFF"/>
                </a:solidFill>
                <a:latin typeface="Calibri"/>
                <a:ea typeface="Calibri"/>
                <a:cs typeface="Calibri"/>
                <a:sym typeface="Calibri"/>
              </a:rPr>
              <a:t>  https://www.medicaid.gov/medicaid/quality-of-care/index.html </a:t>
            </a:r>
            <a:endParaRPr b="0" i="0" sz="1200" u="none" cap="none" strike="noStrike">
              <a:solidFill>
                <a:srgbClr val="FFFFFF"/>
              </a:solidFill>
              <a:latin typeface="Calibri"/>
              <a:ea typeface="Calibri"/>
              <a:cs typeface="Calibri"/>
              <a:sym typeface="Calibri"/>
            </a:endParaRPr>
          </a:p>
        </p:txBody>
      </p:sp>
      <p:cxnSp>
        <p:nvCxnSpPr>
          <p:cNvPr id="521" name="Google Shape;521;p73"/>
          <p:cNvCxnSpPr/>
          <p:nvPr/>
        </p:nvCxnSpPr>
        <p:spPr>
          <a:xfrm>
            <a:off x="8672923" y="1288173"/>
            <a:ext cx="78377" cy="4728754"/>
          </a:xfrm>
          <a:prstGeom prst="straightConnector1">
            <a:avLst/>
          </a:prstGeom>
          <a:noFill/>
          <a:ln cap="flat" cmpd="sng" w="28575">
            <a:solidFill>
              <a:srgbClr val="004986"/>
            </a:solidFill>
            <a:prstDash val="solid"/>
            <a:miter lim="800000"/>
            <a:headEnd len="sm" w="sm" type="none"/>
            <a:tailEnd len="sm" w="sm" type="none"/>
          </a:ln>
        </p:spPr>
      </p:cxnSp>
      <p:pic>
        <p:nvPicPr>
          <p:cNvPr id="522" name="Google Shape;522;p73"/>
          <p:cNvPicPr preferRelativeResize="0"/>
          <p:nvPr/>
        </p:nvPicPr>
        <p:blipFill rotWithShape="1">
          <a:blip r:embed="rId4">
            <a:alphaModFix/>
          </a:blip>
          <a:srcRect b="0" l="0" r="0" t="0"/>
          <a:stretch/>
        </p:blipFill>
        <p:spPr>
          <a:xfrm>
            <a:off x="708396" y="2038719"/>
            <a:ext cx="7315200" cy="3836643"/>
          </a:xfrm>
          <a:prstGeom prst="rect">
            <a:avLst/>
          </a:prstGeom>
          <a:noFill/>
          <a:ln>
            <a:noFill/>
          </a:ln>
        </p:spPr>
      </p:pic>
      <p:sp>
        <p:nvSpPr>
          <p:cNvPr id="523" name="Google Shape;523;p73"/>
          <p:cNvSpPr/>
          <p:nvPr/>
        </p:nvSpPr>
        <p:spPr>
          <a:xfrm>
            <a:off x="1245697" y="1398115"/>
            <a:ext cx="6395725"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335A"/>
              </a:buClr>
              <a:buSzPts val="2400"/>
              <a:buFont typeface="Calibri"/>
              <a:buNone/>
            </a:pPr>
            <a:r>
              <a:rPr b="1" i="0" lang="en-US" sz="2400" u="none" cap="none" strike="noStrike">
                <a:solidFill>
                  <a:srgbClr val="10335A"/>
                </a:solidFill>
                <a:latin typeface="Calibri"/>
                <a:ea typeface="Calibri"/>
                <a:cs typeface="Calibri"/>
                <a:sym typeface="Calibri"/>
              </a:rPr>
              <a:t>Beneficiaries with at Least One Oral Examination</a:t>
            </a:r>
            <a:endParaRPr/>
          </a:p>
        </p:txBody>
      </p:sp>
      <p:grpSp>
        <p:nvGrpSpPr>
          <p:cNvPr id="524" name="Google Shape;524;p73"/>
          <p:cNvGrpSpPr/>
          <p:nvPr/>
        </p:nvGrpSpPr>
        <p:grpSpPr>
          <a:xfrm>
            <a:off x="9719056" y="1459069"/>
            <a:ext cx="1568210" cy="444589"/>
            <a:chOff x="2090347" y="1446010"/>
            <a:chExt cx="1568210" cy="444589"/>
          </a:xfrm>
        </p:grpSpPr>
        <p:sp>
          <p:nvSpPr>
            <p:cNvPr id="525" name="Google Shape;525;p73"/>
            <p:cNvSpPr/>
            <p:nvPr/>
          </p:nvSpPr>
          <p:spPr>
            <a:xfrm>
              <a:off x="2933370" y="1446099"/>
              <a:ext cx="725170" cy="444500"/>
            </a:xfrm>
            <a:custGeom>
              <a:rect b="b" l="l" r="r" t="t"/>
              <a:pathLst>
                <a:path extrusionOk="0" h="444500" w="725170">
                  <a:moveTo>
                    <a:pt x="725065" y="444025"/>
                  </a:moveTo>
                  <a:lnTo>
                    <a:pt x="0" y="444025"/>
                  </a:lnTo>
                  <a:lnTo>
                    <a:pt x="0" y="0"/>
                  </a:lnTo>
                  <a:lnTo>
                    <a:pt x="725065" y="0"/>
                  </a:lnTo>
                  <a:lnTo>
                    <a:pt x="725065" y="444025"/>
                  </a:lnTo>
                  <a:close/>
                </a:path>
              </a:pathLst>
            </a:custGeom>
            <a:solidFill>
              <a:srgbClr val="10335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26" name="Google Shape;526;p73"/>
            <p:cNvPicPr preferRelativeResize="0"/>
            <p:nvPr/>
          </p:nvPicPr>
          <p:blipFill rotWithShape="1">
            <a:blip r:embed="rId5">
              <a:alphaModFix/>
            </a:blip>
            <a:srcRect b="0" l="0" r="0" t="0"/>
            <a:stretch/>
          </p:blipFill>
          <p:spPr>
            <a:xfrm>
              <a:off x="2996406" y="1580118"/>
              <a:ext cx="268069" cy="183641"/>
            </a:xfrm>
            <a:prstGeom prst="rect">
              <a:avLst/>
            </a:prstGeom>
            <a:noFill/>
            <a:ln>
              <a:noFill/>
            </a:ln>
          </p:spPr>
        </p:pic>
        <p:sp>
          <p:nvSpPr>
            <p:cNvPr id="527" name="Google Shape;527;p73"/>
            <p:cNvSpPr/>
            <p:nvPr/>
          </p:nvSpPr>
          <p:spPr>
            <a:xfrm>
              <a:off x="3292718" y="1726219"/>
              <a:ext cx="34925" cy="34925"/>
            </a:xfrm>
            <a:custGeom>
              <a:rect b="b" l="l" r="r" t="t"/>
              <a:pathLst>
                <a:path extrusionOk="0" h="34925" w="34925">
                  <a:moveTo>
                    <a:pt x="34622" y="34516"/>
                  </a:moveTo>
                  <a:lnTo>
                    <a:pt x="0" y="34516"/>
                  </a:lnTo>
                  <a:lnTo>
                    <a:pt x="0" y="0"/>
                  </a:lnTo>
                  <a:lnTo>
                    <a:pt x="34622" y="0"/>
                  </a:lnTo>
                  <a:lnTo>
                    <a:pt x="34622" y="34516"/>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28" name="Google Shape;528;p73"/>
            <p:cNvPicPr preferRelativeResize="0"/>
            <p:nvPr/>
          </p:nvPicPr>
          <p:blipFill rotWithShape="1">
            <a:blip r:embed="rId6">
              <a:alphaModFix/>
            </a:blip>
            <a:srcRect b="0" l="0" r="0" t="0"/>
            <a:stretch/>
          </p:blipFill>
          <p:spPr>
            <a:xfrm>
              <a:off x="3356577" y="1579782"/>
              <a:ext cx="117136" cy="183977"/>
            </a:xfrm>
            <a:prstGeom prst="rect">
              <a:avLst/>
            </a:prstGeom>
            <a:noFill/>
            <a:ln>
              <a:noFill/>
            </a:ln>
          </p:spPr>
        </p:pic>
        <p:pic>
          <p:nvPicPr>
            <p:cNvPr id="529" name="Google Shape;529;p73"/>
            <p:cNvPicPr preferRelativeResize="0"/>
            <p:nvPr/>
          </p:nvPicPr>
          <p:blipFill rotWithShape="1">
            <a:blip r:embed="rId7">
              <a:alphaModFix/>
            </a:blip>
            <a:srcRect b="0" l="0" r="0" t="0"/>
            <a:stretch/>
          </p:blipFill>
          <p:spPr>
            <a:xfrm>
              <a:off x="3498427" y="1558669"/>
              <a:ext cx="111765" cy="114441"/>
            </a:xfrm>
            <a:prstGeom prst="rect">
              <a:avLst/>
            </a:prstGeom>
            <a:noFill/>
            <a:ln>
              <a:noFill/>
            </a:ln>
          </p:spPr>
        </p:pic>
        <p:sp>
          <p:nvSpPr>
            <p:cNvPr id="530" name="Google Shape;530;p73"/>
            <p:cNvSpPr/>
            <p:nvPr/>
          </p:nvSpPr>
          <p:spPr>
            <a:xfrm>
              <a:off x="2933387" y="1446010"/>
              <a:ext cx="725170" cy="444500"/>
            </a:xfrm>
            <a:custGeom>
              <a:rect b="b" l="l" r="r" t="t"/>
              <a:pathLst>
                <a:path extrusionOk="0" h="444500" w="725170">
                  <a:moveTo>
                    <a:pt x="0" y="0"/>
                  </a:moveTo>
                  <a:lnTo>
                    <a:pt x="725048" y="0"/>
                  </a:lnTo>
                  <a:lnTo>
                    <a:pt x="725048" y="444025"/>
                  </a:lnTo>
                  <a:lnTo>
                    <a:pt x="0" y="44402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31" name="Google Shape;531;p73"/>
            <p:cNvPicPr preferRelativeResize="0"/>
            <p:nvPr/>
          </p:nvPicPr>
          <p:blipFill rotWithShape="1">
            <a:blip r:embed="rId8">
              <a:alphaModFix/>
            </a:blip>
            <a:srcRect b="0" l="0" r="0" t="0"/>
            <a:stretch/>
          </p:blipFill>
          <p:spPr>
            <a:xfrm>
              <a:off x="2240433" y="1580287"/>
              <a:ext cx="259498" cy="183977"/>
            </a:xfrm>
            <a:prstGeom prst="rect">
              <a:avLst/>
            </a:prstGeom>
            <a:noFill/>
            <a:ln>
              <a:noFill/>
            </a:ln>
          </p:spPr>
        </p:pic>
        <p:sp>
          <p:nvSpPr>
            <p:cNvPr id="532" name="Google Shape;532;p73"/>
            <p:cNvSpPr/>
            <p:nvPr/>
          </p:nvSpPr>
          <p:spPr>
            <a:xfrm>
              <a:off x="2530358" y="1726221"/>
              <a:ext cx="34925" cy="34925"/>
            </a:xfrm>
            <a:custGeom>
              <a:rect b="b" l="l" r="r" t="t"/>
              <a:pathLst>
                <a:path extrusionOk="0" h="34925" w="34925">
                  <a:moveTo>
                    <a:pt x="34622" y="34516"/>
                  </a:moveTo>
                  <a:lnTo>
                    <a:pt x="0" y="34516"/>
                  </a:lnTo>
                  <a:lnTo>
                    <a:pt x="0" y="0"/>
                  </a:lnTo>
                  <a:lnTo>
                    <a:pt x="34622" y="0"/>
                  </a:lnTo>
                  <a:lnTo>
                    <a:pt x="34622" y="34516"/>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33" name="Google Shape;533;p73"/>
            <p:cNvPicPr preferRelativeResize="0"/>
            <p:nvPr/>
          </p:nvPicPr>
          <p:blipFill rotWithShape="1">
            <a:blip r:embed="rId9">
              <a:alphaModFix/>
            </a:blip>
            <a:srcRect b="0" l="0" r="0" t="0"/>
            <a:stretch/>
          </p:blipFill>
          <p:spPr>
            <a:xfrm>
              <a:off x="2591192" y="1579952"/>
              <a:ext cx="120505" cy="183809"/>
            </a:xfrm>
            <a:prstGeom prst="rect">
              <a:avLst/>
            </a:prstGeom>
            <a:noFill/>
            <a:ln>
              <a:noFill/>
            </a:ln>
          </p:spPr>
        </p:pic>
        <p:pic>
          <p:nvPicPr>
            <p:cNvPr id="534" name="Google Shape;534;p73"/>
            <p:cNvPicPr preferRelativeResize="0"/>
            <p:nvPr/>
          </p:nvPicPr>
          <p:blipFill rotWithShape="1">
            <a:blip r:embed="rId10">
              <a:alphaModFix/>
            </a:blip>
            <a:srcRect b="0" l="0" r="0" t="0"/>
            <a:stretch/>
          </p:blipFill>
          <p:spPr>
            <a:xfrm>
              <a:off x="2733714" y="1558671"/>
              <a:ext cx="111765" cy="114441"/>
            </a:xfrm>
            <a:prstGeom prst="rect">
              <a:avLst/>
            </a:prstGeom>
            <a:noFill/>
            <a:ln>
              <a:noFill/>
            </a:ln>
          </p:spPr>
        </p:pic>
        <p:sp>
          <p:nvSpPr>
            <p:cNvPr id="535" name="Google Shape;535;p73"/>
            <p:cNvSpPr/>
            <p:nvPr/>
          </p:nvSpPr>
          <p:spPr>
            <a:xfrm>
              <a:off x="2090347" y="1446018"/>
              <a:ext cx="843280" cy="444500"/>
            </a:xfrm>
            <a:custGeom>
              <a:rect b="b" l="l" r="r" t="t"/>
              <a:pathLst>
                <a:path extrusionOk="0" h="444500" w="843280">
                  <a:moveTo>
                    <a:pt x="0" y="0"/>
                  </a:moveTo>
                  <a:lnTo>
                    <a:pt x="843032" y="0"/>
                  </a:lnTo>
                  <a:lnTo>
                    <a:pt x="843032" y="444025"/>
                  </a:lnTo>
                  <a:lnTo>
                    <a:pt x="0" y="44402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pic>
        <p:nvPicPr>
          <p:cNvPr id="536" name="Google Shape;536;p73"/>
          <p:cNvPicPr preferRelativeResize="0"/>
          <p:nvPr/>
        </p:nvPicPr>
        <p:blipFill rotWithShape="1">
          <a:blip r:embed="rId11">
            <a:alphaModFix/>
          </a:blip>
          <a:srcRect b="0" l="0" r="0" t="0"/>
          <a:stretch/>
        </p:blipFill>
        <p:spPr>
          <a:xfrm>
            <a:off x="9782801" y="1260427"/>
            <a:ext cx="317267" cy="123992"/>
          </a:xfrm>
          <a:prstGeom prst="rect">
            <a:avLst/>
          </a:prstGeom>
          <a:noFill/>
          <a:ln>
            <a:noFill/>
          </a:ln>
        </p:spPr>
      </p:pic>
      <p:grpSp>
        <p:nvGrpSpPr>
          <p:cNvPr id="537" name="Google Shape;537;p73"/>
          <p:cNvGrpSpPr/>
          <p:nvPr/>
        </p:nvGrpSpPr>
        <p:grpSpPr>
          <a:xfrm>
            <a:off x="10163934" y="1262433"/>
            <a:ext cx="1060513" cy="122555"/>
            <a:chOff x="2535225" y="1249374"/>
            <a:chExt cx="1060513" cy="122555"/>
          </a:xfrm>
        </p:grpSpPr>
        <p:pic>
          <p:nvPicPr>
            <p:cNvPr id="538" name="Google Shape;538;p73"/>
            <p:cNvPicPr preferRelativeResize="0"/>
            <p:nvPr/>
          </p:nvPicPr>
          <p:blipFill rotWithShape="1">
            <a:blip r:embed="rId12">
              <a:alphaModFix/>
            </a:blip>
            <a:srcRect b="0" l="0" r="0" t="0"/>
            <a:stretch/>
          </p:blipFill>
          <p:spPr>
            <a:xfrm>
              <a:off x="2535225" y="1280374"/>
              <a:ext cx="413280" cy="90983"/>
            </a:xfrm>
            <a:prstGeom prst="rect">
              <a:avLst/>
            </a:prstGeom>
            <a:noFill/>
            <a:ln>
              <a:noFill/>
            </a:ln>
          </p:spPr>
        </p:pic>
        <p:sp>
          <p:nvSpPr>
            <p:cNvPr id="539" name="Google Shape;539;p73"/>
            <p:cNvSpPr/>
            <p:nvPr/>
          </p:nvSpPr>
          <p:spPr>
            <a:xfrm>
              <a:off x="2971533" y="1249374"/>
              <a:ext cx="624205" cy="122555"/>
            </a:xfrm>
            <a:custGeom>
              <a:rect b="b" l="l" r="r" t="t"/>
              <a:pathLst>
                <a:path extrusionOk="0" h="122555" w="624204">
                  <a:moveTo>
                    <a:pt x="23025" y="33007"/>
                  </a:moveTo>
                  <a:lnTo>
                    <a:pt x="0" y="33007"/>
                  </a:lnTo>
                  <a:lnTo>
                    <a:pt x="0" y="119964"/>
                  </a:lnTo>
                  <a:lnTo>
                    <a:pt x="23025" y="119964"/>
                  </a:lnTo>
                  <a:lnTo>
                    <a:pt x="23025" y="33007"/>
                  </a:lnTo>
                  <a:close/>
                </a:path>
                <a:path extrusionOk="0" h="122555" w="624204">
                  <a:moveTo>
                    <a:pt x="23025" y="0"/>
                  </a:moveTo>
                  <a:lnTo>
                    <a:pt x="0" y="0"/>
                  </a:lnTo>
                  <a:lnTo>
                    <a:pt x="0" y="21272"/>
                  </a:lnTo>
                  <a:lnTo>
                    <a:pt x="23025" y="21272"/>
                  </a:lnTo>
                  <a:lnTo>
                    <a:pt x="23025" y="0"/>
                  </a:lnTo>
                  <a:close/>
                </a:path>
                <a:path extrusionOk="0" h="122555" w="624204">
                  <a:moveTo>
                    <a:pt x="126047" y="59156"/>
                  </a:moveTo>
                  <a:lnTo>
                    <a:pt x="101676" y="31000"/>
                  </a:lnTo>
                  <a:lnTo>
                    <a:pt x="96634" y="31000"/>
                  </a:lnTo>
                  <a:lnTo>
                    <a:pt x="88315" y="31915"/>
                  </a:lnTo>
                  <a:lnTo>
                    <a:pt x="80746" y="34671"/>
                  </a:lnTo>
                  <a:lnTo>
                    <a:pt x="73939" y="39281"/>
                  </a:lnTo>
                  <a:lnTo>
                    <a:pt x="67894" y="45745"/>
                  </a:lnTo>
                  <a:lnTo>
                    <a:pt x="67894" y="33020"/>
                  </a:lnTo>
                  <a:lnTo>
                    <a:pt x="46545" y="33020"/>
                  </a:lnTo>
                  <a:lnTo>
                    <a:pt x="46545" y="119811"/>
                  </a:lnTo>
                  <a:lnTo>
                    <a:pt x="69570" y="119811"/>
                  </a:lnTo>
                  <a:lnTo>
                    <a:pt x="69570" y="70713"/>
                  </a:lnTo>
                  <a:lnTo>
                    <a:pt x="70078" y="64185"/>
                  </a:lnTo>
                  <a:lnTo>
                    <a:pt x="72428" y="56807"/>
                  </a:lnTo>
                  <a:lnTo>
                    <a:pt x="74612" y="53962"/>
                  </a:lnTo>
                  <a:lnTo>
                    <a:pt x="81000" y="49606"/>
                  </a:lnTo>
                  <a:lnTo>
                    <a:pt x="84531" y="48425"/>
                  </a:lnTo>
                  <a:lnTo>
                    <a:pt x="91757" y="48425"/>
                  </a:lnTo>
                  <a:lnTo>
                    <a:pt x="103022" y="66027"/>
                  </a:lnTo>
                  <a:lnTo>
                    <a:pt x="103022" y="119811"/>
                  </a:lnTo>
                  <a:lnTo>
                    <a:pt x="126047" y="119811"/>
                  </a:lnTo>
                  <a:lnTo>
                    <a:pt x="126047" y="59156"/>
                  </a:lnTo>
                  <a:close/>
                </a:path>
                <a:path extrusionOk="0" h="122555" w="624204">
                  <a:moveTo>
                    <a:pt x="166712" y="59486"/>
                  </a:moveTo>
                  <a:lnTo>
                    <a:pt x="166547" y="59651"/>
                  </a:lnTo>
                  <a:lnTo>
                    <a:pt x="166712" y="59486"/>
                  </a:lnTo>
                  <a:close/>
                </a:path>
                <a:path extrusionOk="0" h="122555" w="624204">
                  <a:moveTo>
                    <a:pt x="225031" y="120142"/>
                  </a:moveTo>
                  <a:lnTo>
                    <a:pt x="223024" y="115951"/>
                  </a:lnTo>
                  <a:lnTo>
                    <a:pt x="221513" y="112102"/>
                  </a:lnTo>
                  <a:lnTo>
                    <a:pt x="221234" y="110591"/>
                  </a:lnTo>
                  <a:lnTo>
                    <a:pt x="220840" y="108419"/>
                  </a:lnTo>
                  <a:lnTo>
                    <a:pt x="220179" y="105562"/>
                  </a:lnTo>
                  <a:lnTo>
                    <a:pt x="219989" y="104724"/>
                  </a:lnTo>
                  <a:lnTo>
                    <a:pt x="219875" y="96850"/>
                  </a:lnTo>
                  <a:lnTo>
                    <a:pt x="219989" y="78092"/>
                  </a:lnTo>
                  <a:lnTo>
                    <a:pt x="219989" y="54635"/>
                  </a:lnTo>
                  <a:lnTo>
                    <a:pt x="197637" y="31788"/>
                  </a:lnTo>
                  <a:lnTo>
                    <a:pt x="197637" y="78092"/>
                  </a:lnTo>
                  <a:lnTo>
                    <a:pt x="197535" y="90487"/>
                  </a:lnTo>
                  <a:lnTo>
                    <a:pt x="183527" y="105562"/>
                  </a:lnTo>
                  <a:lnTo>
                    <a:pt x="175628" y="105562"/>
                  </a:lnTo>
                  <a:lnTo>
                    <a:pt x="172427" y="104394"/>
                  </a:lnTo>
                  <a:lnTo>
                    <a:pt x="167728" y="99707"/>
                  </a:lnTo>
                  <a:lnTo>
                    <a:pt x="166547" y="96850"/>
                  </a:lnTo>
                  <a:lnTo>
                    <a:pt x="166547" y="90487"/>
                  </a:lnTo>
                  <a:lnTo>
                    <a:pt x="190080" y="80264"/>
                  </a:lnTo>
                  <a:lnTo>
                    <a:pt x="194614" y="79095"/>
                  </a:lnTo>
                  <a:lnTo>
                    <a:pt x="197637" y="78092"/>
                  </a:lnTo>
                  <a:lnTo>
                    <a:pt x="197637" y="31788"/>
                  </a:lnTo>
                  <a:lnTo>
                    <a:pt x="193611" y="31165"/>
                  </a:lnTo>
                  <a:lnTo>
                    <a:pt x="183349" y="31165"/>
                  </a:lnTo>
                  <a:lnTo>
                    <a:pt x="148056" y="47421"/>
                  </a:lnTo>
                  <a:lnTo>
                    <a:pt x="145707" y="55803"/>
                  </a:lnTo>
                  <a:lnTo>
                    <a:pt x="166611" y="59474"/>
                  </a:lnTo>
                  <a:lnTo>
                    <a:pt x="167894" y="55473"/>
                  </a:lnTo>
                  <a:lnTo>
                    <a:pt x="169748" y="52781"/>
                  </a:lnTo>
                  <a:lnTo>
                    <a:pt x="172097" y="51117"/>
                  </a:lnTo>
                  <a:lnTo>
                    <a:pt x="174447" y="49606"/>
                  </a:lnTo>
                  <a:lnTo>
                    <a:pt x="177634" y="48768"/>
                  </a:lnTo>
                  <a:lnTo>
                    <a:pt x="187731" y="48768"/>
                  </a:lnTo>
                  <a:lnTo>
                    <a:pt x="191922" y="49771"/>
                  </a:lnTo>
                  <a:lnTo>
                    <a:pt x="194106" y="51612"/>
                  </a:lnTo>
                  <a:lnTo>
                    <a:pt x="196469" y="53454"/>
                  </a:lnTo>
                  <a:lnTo>
                    <a:pt x="197472" y="56642"/>
                  </a:lnTo>
                  <a:lnTo>
                    <a:pt x="197472" y="63347"/>
                  </a:lnTo>
                  <a:lnTo>
                    <a:pt x="193433" y="65189"/>
                  </a:lnTo>
                  <a:lnTo>
                    <a:pt x="185877" y="67030"/>
                  </a:lnTo>
                  <a:lnTo>
                    <a:pt x="167220" y="70548"/>
                  </a:lnTo>
                  <a:lnTo>
                    <a:pt x="160997" y="72390"/>
                  </a:lnTo>
                  <a:lnTo>
                    <a:pt x="152603" y="76415"/>
                  </a:lnTo>
                  <a:lnTo>
                    <a:pt x="149237" y="79425"/>
                  </a:lnTo>
                  <a:lnTo>
                    <a:pt x="144526" y="87134"/>
                  </a:lnTo>
                  <a:lnTo>
                    <a:pt x="143357" y="91490"/>
                  </a:lnTo>
                  <a:lnTo>
                    <a:pt x="143357" y="103720"/>
                  </a:lnTo>
                  <a:lnTo>
                    <a:pt x="145872" y="109918"/>
                  </a:lnTo>
                  <a:lnTo>
                    <a:pt x="156298" y="119646"/>
                  </a:lnTo>
                  <a:lnTo>
                    <a:pt x="163360" y="121983"/>
                  </a:lnTo>
                  <a:lnTo>
                    <a:pt x="177304" y="121983"/>
                  </a:lnTo>
                  <a:lnTo>
                    <a:pt x="182016" y="120980"/>
                  </a:lnTo>
                  <a:lnTo>
                    <a:pt x="191084" y="117297"/>
                  </a:lnTo>
                  <a:lnTo>
                    <a:pt x="195287" y="114452"/>
                  </a:lnTo>
                  <a:lnTo>
                    <a:pt x="199148" y="110591"/>
                  </a:lnTo>
                  <a:lnTo>
                    <a:pt x="199326" y="111099"/>
                  </a:lnTo>
                  <a:lnTo>
                    <a:pt x="199656" y="111937"/>
                  </a:lnTo>
                  <a:lnTo>
                    <a:pt x="199999" y="113271"/>
                  </a:lnTo>
                  <a:lnTo>
                    <a:pt x="201510" y="118630"/>
                  </a:lnTo>
                  <a:lnTo>
                    <a:pt x="202184" y="120142"/>
                  </a:lnTo>
                  <a:lnTo>
                    <a:pt x="225031" y="120142"/>
                  </a:lnTo>
                  <a:close/>
                </a:path>
                <a:path extrusionOk="0" h="122555" w="624204">
                  <a:moveTo>
                    <a:pt x="284695" y="118300"/>
                  </a:moveTo>
                  <a:lnTo>
                    <a:pt x="282689" y="100545"/>
                  </a:lnTo>
                  <a:lnTo>
                    <a:pt x="278650" y="102044"/>
                  </a:lnTo>
                  <a:lnTo>
                    <a:pt x="275628" y="102717"/>
                  </a:lnTo>
                  <a:lnTo>
                    <a:pt x="271932" y="102717"/>
                  </a:lnTo>
                  <a:lnTo>
                    <a:pt x="270586" y="102209"/>
                  </a:lnTo>
                  <a:lnTo>
                    <a:pt x="268566" y="100876"/>
                  </a:lnTo>
                  <a:lnTo>
                    <a:pt x="267893" y="99872"/>
                  </a:lnTo>
                  <a:lnTo>
                    <a:pt x="267055" y="97523"/>
                  </a:lnTo>
                  <a:lnTo>
                    <a:pt x="267055" y="51282"/>
                  </a:lnTo>
                  <a:lnTo>
                    <a:pt x="282854" y="51282"/>
                  </a:lnTo>
                  <a:lnTo>
                    <a:pt x="282854" y="33185"/>
                  </a:lnTo>
                  <a:lnTo>
                    <a:pt x="267220" y="33185"/>
                  </a:lnTo>
                  <a:lnTo>
                    <a:pt x="267220" y="2514"/>
                  </a:lnTo>
                  <a:lnTo>
                    <a:pt x="244030" y="15925"/>
                  </a:lnTo>
                  <a:lnTo>
                    <a:pt x="244030" y="33185"/>
                  </a:lnTo>
                  <a:lnTo>
                    <a:pt x="233438" y="33185"/>
                  </a:lnTo>
                  <a:lnTo>
                    <a:pt x="233438" y="51447"/>
                  </a:lnTo>
                  <a:lnTo>
                    <a:pt x="244030" y="51447"/>
                  </a:lnTo>
                  <a:lnTo>
                    <a:pt x="244030" y="89319"/>
                  </a:lnTo>
                  <a:lnTo>
                    <a:pt x="244195" y="102882"/>
                  </a:lnTo>
                  <a:lnTo>
                    <a:pt x="262343" y="121818"/>
                  </a:lnTo>
                  <a:lnTo>
                    <a:pt x="273278" y="121818"/>
                  </a:lnTo>
                  <a:lnTo>
                    <a:pt x="279323" y="120650"/>
                  </a:lnTo>
                  <a:lnTo>
                    <a:pt x="284695" y="118300"/>
                  </a:lnTo>
                  <a:close/>
                </a:path>
                <a:path extrusionOk="0" h="122555" w="624204">
                  <a:moveTo>
                    <a:pt x="321856" y="33007"/>
                  </a:moveTo>
                  <a:lnTo>
                    <a:pt x="298831" y="33007"/>
                  </a:lnTo>
                  <a:lnTo>
                    <a:pt x="298831" y="119964"/>
                  </a:lnTo>
                  <a:lnTo>
                    <a:pt x="321856" y="119964"/>
                  </a:lnTo>
                  <a:lnTo>
                    <a:pt x="321856" y="33007"/>
                  </a:lnTo>
                  <a:close/>
                </a:path>
                <a:path extrusionOk="0" h="122555" w="624204">
                  <a:moveTo>
                    <a:pt x="321856" y="0"/>
                  </a:moveTo>
                  <a:lnTo>
                    <a:pt x="298831" y="0"/>
                  </a:lnTo>
                  <a:lnTo>
                    <a:pt x="298831" y="21272"/>
                  </a:lnTo>
                  <a:lnTo>
                    <a:pt x="321856" y="21272"/>
                  </a:lnTo>
                  <a:lnTo>
                    <a:pt x="321856" y="0"/>
                  </a:lnTo>
                  <a:close/>
                </a:path>
                <a:path extrusionOk="0" h="122555" w="624204">
                  <a:moveTo>
                    <a:pt x="430047" y="76415"/>
                  </a:moveTo>
                  <a:lnTo>
                    <a:pt x="410705" y="38138"/>
                  </a:lnTo>
                  <a:lnTo>
                    <a:pt x="406387" y="35915"/>
                  </a:lnTo>
                  <a:lnTo>
                    <a:pt x="406387" y="67525"/>
                  </a:lnTo>
                  <a:lnTo>
                    <a:pt x="406387" y="84950"/>
                  </a:lnTo>
                  <a:lnTo>
                    <a:pt x="404368" y="91655"/>
                  </a:lnTo>
                  <a:lnTo>
                    <a:pt x="396303" y="100711"/>
                  </a:lnTo>
                  <a:lnTo>
                    <a:pt x="391083" y="103047"/>
                  </a:lnTo>
                  <a:lnTo>
                    <a:pt x="379323" y="103047"/>
                  </a:lnTo>
                  <a:lnTo>
                    <a:pt x="374281" y="100711"/>
                  </a:lnTo>
                  <a:lnTo>
                    <a:pt x="365874" y="91655"/>
                  </a:lnTo>
                  <a:lnTo>
                    <a:pt x="363855" y="84950"/>
                  </a:lnTo>
                  <a:lnTo>
                    <a:pt x="363969" y="67525"/>
                  </a:lnTo>
                  <a:lnTo>
                    <a:pt x="366052" y="61163"/>
                  </a:lnTo>
                  <a:lnTo>
                    <a:pt x="374116" y="52120"/>
                  </a:lnTo>
                  <a:lnTo>
                    <a:pt x="379158" y="49771"/>
                  </a:lnTo>
                  <a:lnTo>
                    <a:pt x="391261" y="49771"/>
                  </a:lnTo>
                  <a:lnTo>
                    <a:pt x="396303" y="52120"/>
                  </a:lnTo>
                  <a:lnTo>
                    <a:pt x="404368" y="61163"/>
                  </a:lnTo>
                  <a:lnTo>
                    <a:pt x="406387" y="67525"/>
                  </a:lnTo>
                  <a:lnTo>
                    <a:pt x="406387" y="35915"/>
                  </a:lnTo>
                  <a:lnTo>
                    <a:pt x="403021" y="34163"/>
                  </a:lnTo>
                  <a:lnTo>
                    <a:pt x="394449" y="31788"/>
                  </a:lnTo>
                  <a:lnTo>
                    <a:pt x="385038" y="31000"/>
                  </a:lnTo>
                  <a:lnTo>
                    <a:pt x="376466" y="31000"/>
                  </a:lnTo>
                  <a:lnTo>
                    <a:pt x="342011" y="60159"/>
                  </a:lnTo>
                  <a:lnTo>
                    <a:pt x="340169" y="67525"/>
                  </a:lnTo>
                  <a:lnTo>
                    <a:pt x="340245" y="76415"/>
                  </a:lnTo>
                  <a:lnTo>
                    <a:pt x="355117" y="112776"/>
                  </a:lnTo>
                  <a:lnTo>
                    <a:pt x="377139" y="121653"/>
                  </a:lnTo>
                  <a:lnTo>
                    <a:pt x="385203" y="121653"/>
                  </a:lnTo>
                  <a:lnTo>
                    <a:pt x="421906" y="103047"/>
                  </a:lnTo>
                  <a:lnTo>
                    <a:pt x="422922" y="101803"/>
                  </a:lnTo>
                  <a:lnTo>
                    <a:pt x="426910" y="94043"/>
                  </a:lnTo>
                  <a:lnTo>
                    <a:pt x="429285" y="85471"/>
                  </a:lnTo>
                  <a:lnTo>
                    <a:pt x="430047" y="76415"/>
                  </a:lnTo>
                  <a:close/>
                </a:path>
                <a:path extrusionOk="0" h="122555" w="624204">
                  <a:moveTo>
                    <a:pt x="527558" y="59156"/>
                  </a:moveTo>
                  <a:lnTo>
                    <a:pt x="503186" y="31000"/>
                  </a:lnTo>
                  <a:lnTo>
                    <a:pt x="498144" y="31000"/>
                  </a:lnTo>
                  <a:lnTo>
                    <a:pt x="489826" y="31915"/>
                  </a:lnTo>
                  <a:lnTo>
                    <a:pt x="482269" y="34671"/>
                  </a:lnTo>
                  <a:lnTo>
                    <a:pt x="475462" y="39268"/>
                  </a:lnTo>
                  <a:lnTo>
                    <a:pt x="469404" y="45745"/>
                  </a:lnTo>
                  <a:lnTo>
                    <a:pt x="469404" y="33007"/>
                  </a:lnTo>
                  <a:lnTo>
                    <a:pt x="448068" y="33007"/>
                  </a:lnTo>
                  <a:lnTo>
                    <a:pt x="448068" y="119811"/>
                  </a:lnTo>
                  <a:lnTo>
                    <a:pt x="471093" y="119811"/>
                  </a:lnTo>
                  <a:lnTo>
                    <a:pt x="471093" y="70713"/>
                  </a:lnTo>
                  <a:lnTo>
                    <a:pt x="471589" y="64173"/>
                  </a:lnTo>
                  <a:lnTo>
                    <a:pt x="473951" y="56807"/>
                  </a:lnTo>
                  <a:lnTo>
                    <a:pt x="476135" y="53962"/>
                  </a:lnTo>
                  <a:lnTo>
                    <a:pt x="482523" y="49606"/>
                  </a:lnTo>
                  <a:lnTo>
                    <a:pt x="486041" y="48425"/>
                  </a:lnTo>
                  <a:lnTo>
                    <a:pt x="493268" y="48425"/>
                  </a:lnTo>
                  <a:lnTo>
                    <a:pt x="504532" y="66027"/>
                  </a:lnTo>
                  <a:lnTo>
                    <a:pt x="504532" y="119811"/>
                  </a:lnTo>
                  <a:lnTo>
                    <a:pt x="527558" y="119811"/>
                  </a:lnTo>
                  <a:lnTo>
                    <a:pt x="527558" y="59156"/>
                  </a:lnTo>
                  <a:close/>
                </a:path>
                <a:path extrusionOk="0" h="122555" w="624204">
                  <a:moveTo>
                    <a:pt x="624027" y="85623"/>
                  </a:moveTo>
                  <a:lnTo>
                    <a:pt x="591096" y="65684"/>
                  </a:lnTo>
                  <a:lnTo>
                    <a:pt x="578815" y="62839"/>
                  </a:lnTo>
                  <a:lnTo>
                    <a:pt x="571588" y="60655"/>
                  </a:lnTo>
                  <a:lnTo>
                    <a:pt x="568071" y="57975"/>
                  </a:lnTo>
                  <a:lnTo>
                    <a:pt x="567220" y="56642"/>
                  </a:lnTo>
                  <a:lnTo>
                    <a:pt x="567220" y="52946"/>
                  </a:lnTo>
                  <a:lnTo>
                    <a:pt x="568236" y="51447"/>
                  </a:lnTo>
                  <a:lnTo>
                    <a:pt x="572604" y="48590"/>
                  </a:lnTo>
                  <a:lnTo>
                    <a:pt x="576973" y="47752"/>
                  </a:lnTo>
                  <a:lnTo>
                    <a:pt x="587730" y="47752"/>
                  </a:lnTo>
                  <a:lnTo>
                    <a:pt x="591591" y="48768"/>
                  </a:lnTo>
                  <a:lnTo>
                    <a:pt x="596633" y="52120"/>
                  </a:lnTo>
                  <a:lnTo>
                    <a:pt x="598322" y="54800"/>
                  </a:lnTo>
                  <a:lnTo>
                    <a:pt x="599325" y="58140"/>
                  </a:lnTo>
                  <a:lnTo>
                    <a:pt x="621004" y="54127"/>
                  </a:lnTo>
                  <a:lnTo>
                    <a:pt x="582523" y="31000"/>
                  </a:lnTo>
                  <a:lnTo>
                    <a:pt x="573697" y="31496"/>
                  </a:lnTo>
                  <a:lnTo>
                    <a:pt x="545884" y="50101"/>
                  </a:lnTo>
                  <a:lnTo>
                    <a:pt x="545884" y="66027"/>
                  </a:lnTo>
                  <a:lnTo>
                    <a:pt x="578891" y="85496"/>
                  </a:lnTo>
                  <a:lnTo>
                    <a:pt x="595630" y="89484"/>
                  </a:lnTo>
                  <a:lnTo>
                    <a:pt x="598144" y="90322"/>
                  </a:lnTo>
                  <a:lnTo>
                    <a:pt x="600506" y="92659"/>
                  </a:lnTo>
                  <a:lnTo>
                    <a:pt x="601002" y="94170"/>
                  </a:lnTo>
                  <a:lnTo>
                    <a:pt x="601002" y="98526"/>
                  </a:lnTo>
                  <a:lnTo>
                    <a:pt x="599998" y="100533"/>
                  </a:lnTo>
                  <a:lnTo>
                    <a:pt x="594956" y="104228"/>
                  </a:lnTo>
                  <a:lnTo>
                    <a:pt x="590423" y="105397"/>
                  </a:lnTo>
                  <a:lnTo>
                    <a:pt x="579158" y="105397"/>
                  </a:lnTo>
                  <a:lnTo>
                    <a:pt x="574954" y="104228"/>
                  </a:lnTo>
                  <a:lnTo>
                    <a:pt x="568909" y="99529"/>
                  </a:lnTo>
                  <a:lnTo>
                    <a:pt x="566889" y="96177"/>
                  </a:lnTo>
                  <a:lnTo>
                    <a:pt x="565873" y="91655"/>
                  </a:lnTo>
                  <a:lnTo>
                    <a:pt x="542683" y="95173"/>
                  </a:lnTo>
                  <a:lnTo>
                    <a:pt x="575894" y="121716"/>
                  </a:lnTo>
                  <a:lnTo>
                    <a:pt x="584365" y="122148"/>
                  </a:lnTo>
                  <a:lnTo>
                    <a:pt x="593572" y="121640"/>
                  </a:lnTo>
                  <a:lnTo>
                    <a:pt x="624027" y="101041"/>
                  </a:lnTo>
                  <a:lnTo>
                    <a:pt x="624027" y="85623"/>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pic>
        <p:nvPicPr>
          <p:cNvPr id="540" name="Google Shape;540;p73"/>
          <p:cNvPicPr preferRelativeResize="0"/>
          <p:nvPr/>
        </p:nvPicPr>
        <p:blipFill rotWithShape="1">
          <a:blip r:embed="rId13">
            <a:alphaModFix/>
          </a:blip>
          <a:srcRect b="0" l="0" r="0" t="0"/>
          <a:stretch/>
        </p:blipFill>
        <p:spPr>
          <a:xfrm>
            <a:off x="9880570" y="2038719"/>
            <a:ext cx="1241019" cy="301596"/>
          </a:xfrm>
          <a:prstGeom prst="rect">
            <a:avLst/>
          </a:prstGeom>
          <a:noFill/>
          <a:ln>
            <a:noFill/>
          </a:ln>
        </p:spPr>
      </p:pic>
      <p:grpSp>
        <p:nvGrpSpPr>
          <p:cNvPr id="541" name="Google Shape;541;p73"/>
          <p:cNvGrpSpPr/>
          <p:nvPr/>
        </p:nvGrpSpPr>
        <p:grpSpPr>
          <a:xfrm>
            <a:off x="9007790" y="2977682"/>
            <a:ext cx="2424895" cy="271444"/>
            <a:chOff x="1379081" y="2964623"/>
            <a:chExt cx="2424895" cy="271444"/>
          </a:xfrm>
        </p:grpSpPr>
        <p:pic>
          <p:nvPicPr>
            <p:cNvPr id="542" name="Google Shape;542;p73"/>
            <p:cNvPicPr preferRelativeResize="0"/>
            <p:nvPr/>
          </p:nvPicPr>
          <p:blipFill rotWithShape="1">
            <a:blip r:embed="rId14">
              <a:alphaModFix/>
            </a:blip>
            <a:srcRect b="0" l="0" r="0" t="0"/>
            <a:stretch/>
          </p:blipFill>
          <p:spPr>
            <a:xfrm>
              <a:off x="3074565" y="2986403"/>
              <a:ext cx="671091" cy="85461"/>
            </a:xfrm>
            <a:prstGeom prst="rect">
              <a:avLst/>
            </a:prstGeom>
            <a:noFill/>
            <a:ln>
              <a:noFill/>
            </a:ln>
          </p:spPr>
        </p:pic>
        <p:pic>
          <p:nvPicPr>
            <p:cNvPr id="543" name="Google Shape;543;p73"/>
            <p:cNvPicPr preferRelativeResize="0"/>
            <p:nvPr/>
          </p:nvPicPr>
          <p:blipFill rotWithShape="1">
            <a:blip r:embed="rId15">
              <a:alphaModFix/>
            </a:blip>
            <a:srcRect b="0" l="0" r="0" t="0"/>
            <a:stretch/>
          </p:blipFill>
          <p:spPr>
            <a:xfrm>
              <a:off x="1379081" y="2964623"/>
              <a:ext cx="2424895" cy="271444"/>
            </a:xfrm>
            <a:prstGeom prst="rect">
              <a:avLst/>
            </a:prstGeom>
            <a:noFill/>
            <a:ln>
              <a:noFill/>
            </a:ln>
          </p:spPr>
        </p:pic>
      </p:grpSp>
      <p:grpSp>
        <p:nvGrpSpPr>
          <p:cNvPr id="544" name="Google Shape;544;p73"/>
          <p:cNvGrpSpPr/>
          <p:nvPr/>
        </p:nvGrpSpPr>
        <p:grpSpPr>
          <a:xfrm>
            <a:off x="9247616" y="2157572"/>
            <a:ext cx="2039676" cy="691894"/>
            <a:chOff x="1618907" y="2144513"/>
            <a:chExt cx="2039676" cy="691894"/>
          </a:xfrm>
        </p:grpSpPr>
        <p:sp>
          <p:nvSpPr>
            <p:cNvPr id="545" name="Google Shape;545;p73"/>
            <p:cNvSpPr/>
            <p:nvPr/>
          </p:nvSpPr>
          <p:spPr>
            <a:xfrm>
              <a:off x="2090354" y="2391899"/>
              <a:ext cx="877569" cy="444500"/>
            </a:xfrm>
            <a:custGeom>
              <a:rect b="b" l="l" r="r" t="t"/>
              <a:pathLst>
                <a:path extrusionOk="0" h="444500" w="877569">
                  <a:moveTo>
                    <a:pt x="0" y="0"/>
                  </a:moveTo>
                  <a:lnTo>
                    <a:pt x="877486" y="0"/>
                  </a:lnTo>
                  <a:lnTo>
                    <a:pt x="877486" y="444025"/>
                  </a:lnTo>
                  <a:lnTo>
                    <a:pt x="0" y="44402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6" name="Google Shape;546;p73"/>
            <p:cNvSpPr/>
            <p:nvPr/>
          </p:nvSpPr>
          <p:spPr>
            <a:xfrm>
              <a:off x="2968338" y="2391907"/>
              <a:ext cx="690245" cy="444500"/>
            </a:xfrm>
            <a:custGeom>
              <a:rect b="b" l="l" r="r" t="t"/>
              <a:pathLst>
                <a:path extrusionOk="0" h="444500" w="690245">
                  <a:moveTo>
                    <a:pt x="690090" y="444025"/>
                  </a:moveTo>
                  <a:lnTo>
                    <a:pt x="0" y="444025"/>
                  </a:lnTo>
                  <a:lnTo>
                    <a:pt x="0" y="0"/>
                  </a:lnTo>
                  <a:lnTo>
                    <a:pt x="690090" y="0"/>
                  </a:lnTo>
                  <a:lnTo>
                    <a:pt x="690090" y="444025"/>
                  </a:lnTo>
                  <a:close/>
                </a:path>
              </a:pathLst>
            </a:custGeom>
            <a:solidFill>
              <a:srgbClr val="FFE9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7" name="Google Shape;547;p73"/>
            <p:cNvSpPr/>
            <p:nvPr/>
          </p:nvSpPr>
          <p:spPr>
            <a:xfrm>
              <a:off x="2968338" y="2391907"/>
              <a:ext cx="690245" cy="444500"/>
            </a:xfrm>
            <a:custGeom>
              <a:rect b="b" l="l" r="r" t="t"/>
              <a:pathLst>
                <a:path extrusionOk="0" h="444500" w="690245">
                  <a:moveTo>
                    <a:pt x="0" y="0"/>
                  </a:moveTo>
                  <a:lnTo>
                    <a:pt x="690090" y="0"/>
                  </a:lnTo>
                  <a:lnTo>
                    <a:pt x="690090" y="444025"/>
                  </a:lnTo>
                  <a:lnTo>
                    <a:pt x="0" y="44402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48" name="Google Shape;548;p73"/>
            <p:cNvPicPr preferRelativeResize="0"/>
            <p:nvPr/>
          </p:nvPicPr>
          <p:blipFill rotWithShape="1">
            <a:blip r:embed="rId16">
              <a:alphaModFix/>
            </a:blip>
            <a:srcRect b="0" l="0" r="0" t="0"/>
            <a:stretch/>
          </p:blipFill>
          <p:spPr>
            <a:xfrm>
              <a:off x="2246819" y="2535670"/>
              <a:ext cx="121513" cy="180793"/>
            </a:xfrm>
            <a:prstGeom prst="rect">
              <a:avLst/>
            </a:prstGeom>
            <a:noFill/>
            <a:ln>
              <a:noFill/>
            </a:ln>
          </p:spPr>
        </p:pic>
        <p:pic>
          <p:nvPicPr>
            <p:cNvPr id="549" name="Google Shape;549;p73"/>
            <p:cNvPicPr preferRelativeResize="0"/>
            <p:nvPr/>
          </p:nvPicPr>
          <p:blipFill rotWithShape="1">
            <a:blip r:embed="rId17">
              <a:alphaModFix/>
            </a:blip>
            <a:srcRect b="0" l="0" r="0" t="0"/>
            <a:stretch/>
          </p:blipFill>
          <p:spPr>
            <a:xfrm>
              <a:off x="2387997" y="2532821"/>
              <a:ext cx="120505" cy="183474"/>
            </a:xfrm>
            <a:prstGeom prst="rect">
              <a:avLst/>
            </a:prstGeom>
            <a:noFill/>
            <a:ln>
              <a:noFill/>
            </a:ln>
          </p:spPr>
        </p:pic>
        <p:sp>
          <p:nvSpPr>
            <p:cNvPr id="550" name="Google Shape;550;p73"/>
            <p:cNvSpPr/>
            <p:nvPr/>
          </p:nvSpPr>
          <p:spPr>
            <a:xfrm>
              <a:off x="2536745" y="2678754"/>
              <a:ext cx="34925" cy="34925"/>
            </a:xfrm>
            <a:custGeom>
              <a:rect b="b" l="l" r="r" t="t"/>
              <a:pathLst>
                <a:path extrusionOk="0" h="34925" w="34925">
                  <a:moveTo>
                    <a:pt x="34622" y="34516"/>
                  </a:moveTo>
                  <a:lnTo>
                    <a:pt x="0" y="34516"/>
                  </a:lnTo>
                  <a:lnTo>
                    <a:pt x="0" y="0"/>
                  </a:lnTo>
                  <a:lnTo>
                    <a:pt x="34622" y="0"/>
                  </a:lnTo>
                  <a:lnTo>
                    <a:pt x="34622" y="34516"/>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51" name="Google Shape;551;p73"/>
            <p:cNvPicPr preferRelativeResize="0"/>
            <p:nvPr/>
          </p:nvPicPr>
          <p:blipFill rotWithShape="1">
            <a:blip r:embed="rId18">
              <a:alphaModFix/>
            </a:blip>
            <a:srcRect b="0" l="0" r="0" t="0"/>
            <a:stretch/>
          </p:blipFill>
          <p:spPr>
            <a:xfrm>
              <a:off x="2609848" y="2532485"/>
              <a:ext cx="79328" cy="180793"/>
            </a:xfrm>
            <a:prstGeom prst="rect">
              <a:avLst/>
            </a:prstGeom>
            <a:noFill/>
            <a:ln>
              <a:noFill/>
            </a:ln>
          </p:spPr>
        </p:pic>
        <p:pic>
          <p:nvPicPr>
            <p:cNvPr id="552" name="Google Shape;552;p73"/>
            <p:cNvPicPr preferRelativeResize="0"/>
            <p:nvPr/>
          </p:nvPicPr>
          <p:blipFill rotWithShape="1">
            <a:blip r:embed="rId10">
              <a:alphaModFix/>
            </a:blip>
            <a:srcRect b="0" l="0" r="0" t="0"/>
            <a:stretch/>
          </p:blipFill>
          <p:spPr>
            <a:xfrm>
              <a:off x="2727328" y="2511205"/>
              <a:ext cx="111765" cy="114441"/>
            </a:xfrm>
            <a:prstGeom prst="rect">
              <a:avLst/>
            </a:prstGeom>
            <a:noFill/>
            <a:ln>
              <a:noFill/>
            </a:ln>
          </p:spPr>
        </p:pic>
        <p:pic>
          <p:nvPicPr>
            <p:cNvPr id="553" name="Google Shape;553;p73"/>
            <p:cNvPicPr preferRelativeResize="0"/>
            <p:nvPr/>
          </p:nvPicPr>
          <p:blipFill rotWithShape="1">
            <a:blip r:embed="rId19">
              <a:alphaModFix/>
            </a:blip>
            <a:srcRect b="0" l="0" r="0" t="0"/>
            <a:stretch/>
          </p:blipFill>
          <p:spPr>
            <a:xfrm>
              <a:off x="3020776" y="2532652"/>
              <a:ext cx="265884" cy="184144"/>
            </a:xfrm>
            <a:prstGeom prst="rect">
              <a:avLst/>
            </a:prstGeom>
            <a:noFill/>
            <a:ln>
              <a:noFill/>
            </a:ln>
          </p:spPr>
        </p:pic>
        <p:sp>
          <p:nvSpPr>
            <p:cNvPr id="554" name="Google Shape;554;p73"/>
            <p:cNvSpPr/>
            <p:nvPr/>
          </p:nvSpPr>
          <p:spPr>
            <a:xfrm>
              <a:off x="3317088" y="2678752"/>
              <a:ext cx="34925" cy="34925"/>
            </a:xfrm>
            <a:custGeom>
              <a:rect b="b" l="l" r="r" t="t"/>
              <a:pathLst>
                <a:path extrusionOk="0" h="34925" w="34925">
                  <a:moveTo>
                    <a:pt x="34622" y="34516"/>
                  </a:moveTo>
                  <a:lnTo>
                    <a:pt x="0" y="34516"/>
                  </a:lnTo>
                  <a:lnTo>
                    <a:pt x="0" y="0"/>
                  </a:lnTo>
                  <a:lnTo>
                    <a:pt x="34622" y="0"/>
                  </a:lnTo>
                  <a:lnTo>
                    <a:pt x="34622" y="34516"/>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55" name="Google Shape;555;p73"/>
            <p:cNvPicPr preferRelativeResize="0"/>
            <p:nvPr/>
          </p:nvPicPr>
          <p:blipFill rotWithShape="1">
            <a:blip r:embed="rId20">
              <a:alphaModFix/>
            </a:blip>
            <a:srcRect b="0" l="0" r="0" t="0"/>
            <a:stretch/>
          </p:blipFill>
          <p:spPr>
            <a:xfrm>
              <a:off x="3378090" y="2511203"/>
              <a:ext cx="251094" cy="205089"/>
            </a:xfrm>
            <a:prstGeom prst="rect">
              <a:avLst/>
            </a:prstGeom>
            <a:noFill/>
            <a:ln>
              <a:noFill/>
            </a:ln>
          </p:spPr>
        </p:pic>
        <p:sp>
          <p:nvSpPr>
            <p:cNvPr id="556" name="Google Shape;556;p73"/>
            <p:cNvSpPr/>
            <p:nvPr/>
          </p:nvSpPr>
          <p:spPr>
            <a:xfrm>
              <a:off x="1618907" y="2144521"/>
              <a:ext cx="440690" cy="675005"/>
            </a:xfrm>
            <a:custGeom>
              <a:rect b="b" l="l" r="r" t="t"/>
              <a:pathLst>
                <a:path extrusionOk="0" h="675005" w="440689">
                  <a:moveTo>
                    <a:pt x="440512" y="67360"/>
                  </a:moveTo>
                  <a:lnTo>
                    <a:pt x="439166" y="61150"/>
                  </a:lnTo>
                  <a:lnTo>
                    <a:pt x="362026" y="1676"/>
                  </a:lnTo>
                  <a:lnTo>
                    <a:pt x="360006" y="0"/>
                  </a:lnTo>
                  <a:lnTo>
                    <a:pt x="357149" y="330"/>
                  </a:lnTo>
                  <a:lnTo>
                    <a:pt x="355638" y="2171"/>
                  </a:lnTo>
                  <a:lnTo>
                    <a:pt x="257822" y="128181"/>
                  </a:lnTo>
                  <a:lnTo>
                    <a:pt x="257479" y="128676"/>
                  </a:lnTo>
                  <a:lnTo>
                    <a:pt x="257314" y="128854"/>
                  </a:lnTo>
                  <a:lnTo>
                    <a:pt x="123215" y="241579"/>
                  </a:lnTo>
                  <a:lnTo>
                    <a:pt x="98894" y="236867"/>
                  </a:lnTo>
                  <a:lnTo>
                    <a:pt x="74625" y="235077"/>
                  </a:lnTo>
                  <a:lnTo>
                    <a:pt x="54025" y="238442"/>
                  </a:lnTo>
                  <a:lnTo>
                    <a:pt x="29375" y="250913"/>
                  </a:lnTo>
                  <a:lnTo>
                    <a:pt x="8686" y="276085"/>
                  </a:lnTo>
                  <a:lnTo>
                    <a:pt x="0" y="317525"/>
                  </a:lnTo>
                  <a:lnTo>
                    <a:pt x="4813" y="360946"/>
                  </a:lnTo>
                  <a:lnTo>
                    <a:pt x="15887" y="396646"/>
                  </a:lnTo>
                  <a:lnTo>
                    <a:pt x="28219" y="427126"/>
                  </a:lnTo>
                  <a:lnTo>
                    <a:pt x="36804" y="454914"/>
                  </a:lnTo>
                  <a:lnTo>
                    <a:pt x="49822" y="549884"/>
                  </a:lnTo>
                  <a:lnTo>
                    <a:pt x="60286" y="609092"/>
                  </a:lnTo>
                  <a:lnTo>
                    <a:pt x="74129" y="655789"/>
                  </a:lnTo>
                  <a:lnTo>
                    <a:pt x="91935" y="674751"/>
                  </a:lnTo>
                  <a:lnTo>
                    <a:pt x="106667" y="655688"/>
                  </a:lnTo>
                  <a:lnTo>
                    <a:pt x="115125" y="610222"/>
                  </a:lnTo>
                  <a:lnTo>
                    <a:pt x="123558" y="555967"/>
                  </a:lnTo>
                  <a:lnTo>
                    <a:pt x="138214" y="510501"/>
                  </a:lnTo>
                  <a:lnTo>
                    <a:pt x="165379" y="491439"/>
                  </a:lnTo>
                  <a:lnTo>
                    <a:pt x="192544" y="510501"/>
                  </a:lnTo>
                  <a:lnTo>
                    <a:pt x="207213" y="555967"/>
                  </a:lnTo>
                  <a:lnTo>
                    <a:pt x="215633" y="610222"/>
                  </a:lnTo>
                  <a:lnTo>
                    <a:pt x="224091" y="655688"/>
                  </a:lnTo>
                  <a:lnTo>
                    <a:pt x="238823" y="674751"/>
                  </a:lnTo>
                  <a:lnTo>
                    <a:pt x="256628" y="655777"/>
                  </a:lnTo>
                  <a:lnTo>
                    <a:pt x="270471" y="609041"/>
                  </a:lnTo>
                  <a:lnTo>
                    <a:pt x="280936" y="549808"/>
                  </a:lnTo>
                  <a:lnTo>
                    <a:pt x="293954" y="454914"/>
                  </a:lnTo>
                  <a:lnTo>
                    <a:pt x="302539" y="427126"/>
                  </a:lnTo>
                  <a:lnTo>
                    <a:pt x="314883" y="396646"/>
                  </a:lnTo>
                  <a:lnTo>
                    <a:pt x="325958" y="360946"/>
                  </a:lnTo>
                  <a:lnTo>
                    <a:pt x="330758" y="317525"/>
                  </a:lnTo>
                  <a:lnTo>
                    <a:pt x="322084" y="276085"/>
                  </a:lnTo>
                  <a:lnTo>
                    <a:pt x="314629" y="267042"/>
                  </a:lnTo>
                  <a:lnTo>
                    <a:pt x="346049" y="197218"/>
                  </a:lnTo>
                  <a:lnTo>
                    <a:pt x="346227" y="196710"/>
                  </a:lnTo>
                  <a:lnTo>
                    <a:pt x="346557" y="196545"/>
                  </a:lnTo>
                  <a:lnTo>
                    <a:pt x="440512" y="67360"/>
                  </a:lnTo>
                  <a:close/>
                </a:path>
              </a:pathLst>
            </a:custGeom>
            <a:solidFill>
              <a:srgbClr val="10335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57" name="Google Shape;557;p73"/>
            <p:cNvSpPr/>
            <p:nvPr/>
          </p:nvSpPr>
          <p:spPr>
            <a:xfrm>
              <a:off x="1702613" y="2144513"/>
              <a:ext cx="356870" cy="405765"/>
            </a:xfrm>
            <a:custGeom>
              <a:rect b="b" l="l" r="r" t="t"/>
              <a:pathLst>
                <a:path extrusionOk="0" h="405764" w="356869">
                  <a:moveTo>
                    <a:pt x="355465" y="61158"/>
                  </a:moveTo>
                  <a:lnTo>
                    <a:pt x="278321" y="1675"/>
                  </a:lnTo>
                  <a:lnTo>
                    <a:pt x="276304" y="0"/>
                  </a:lnTo>
                  <a:lnTo>
                    <a:pt x="273447" y="335"/>
                  </a:lnTo>
                  <a:lnTo>
                    <a:pt x="271935" y="2178"/>
                  </a:lnTo>
                  <a:lnTo>
                    <a:pt x="174119" y="128180"/>
                  </a:lnTo>
                  <a:lnTo>
                    <a:pt x="173783" y="128683"/>
                  </a:lnTo>
                  <a:lnTo>
                    <a:pt x="173614" y="128851"/>
                  </a:lnTo>
                  <a:lnTo>
                    <a:pt x="2184" y="272950"/>
                  </a:lnTo>
                  <a:lnTo>
                    <a:pt x="0" y="274793"/>
                  </a:lnTo>
                  <a:lnTo>
                    <a:pt x="336" y="278144"/>
                  </a:lnTo>
                  <a:lnTo>
                    <a:pt x="2689" y="279819"/>
                  </a:lnTo>
                  <a:lnTo>
                    <a:pt x="163194" y="403644"/>
                  </a:lnTo>
                  <a:lnTo>
                    <a:pt x="165547" y="405487"/>
                  </a:lnTo>
                  <a:lnTo>
                    <a:pt x="168909" y="404817"/>
                  </a:lnTo>
                  <a:lnTo>
                    <a:pt x="170085" y="402303"/>
                  </a:lnTo>
                  <a:lnTo>
                    <a:pt x="262355" y="197214"/>
                  </a:lnTo>
                  <a:lnTo>
                    <a:pt x="262523" y="196711"/>
                  </a:lnTo>
                  <a:lnTo>
                    <a:pt x="262859" y="196544"/>
                  </a:lnTo>
                  <a:lnTo>
                    <a:pt x="356809" y="67357"/>
                  </a:lnTo>
                </a:path>
              </a:pathLst>
            </a:custGeom>
            <a:noFill/>
            <a:ln cap="flat" cmpd="sng" w="1375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58" name="Google Shape;558;p73"/>
            <p:cNvPicPr preferRelativeResize="0"/>
            <p:nvPr/>
          </p:nvPicPr>
          <p:blipFill rotWithShape="1">
            <a:blip r:embed="rId21">
              <a:alphaModFix/>
            </a:blip>
            <a:srcRect b="0" l="0" r="0" t="0"/>
            <a:stretch/>
          </p:blipFill>
          <p:spPr>
            <a:xfrm>
              <a:off x="1741708" y="2207383"/>
              <a:ext cx="280453" cy="311394"/>
            </a:xfrm>
            <a:prstGeom prst="rect">
              <a:avLst/>
            </a:prstGeom>
            <a:noFill/>
            <a:ln>
              <a:noFill/>
            </a:ln>
          </p:spPr>
        </p:pic>
      </p:grpSp>
      <p:pic>
        <p:nvPicPr>
          <p:cNvPr id="559" name="Google Shape;559;p73"/>
          <p:cNvPicPr preferRelativeResize="0"/>
          <p:nvPr/>
        </p:nvPicPr>
        <p:blipFill rotWithShape="1">
          <a:blip r:embed="rId22">
            <a:alphaModFix/>
          </a:blip>
          <a:srcRect b="0" l="0" r="0" t="0"/>
          <a:stretch/>
        </p:blipFill>
        <p:spPr>
          <a:xfrm>
            <a:off x="9718565" y="3296014"/>
            <a:ext cx="1394957" cy="246649"/>
          </a:xfrm>
          <a:prstGeom prst="rect">
            <a:avLst/>
          </a:prstGeom>
          <a:noFill/>
          <a:ln>
            <a:noFill/>
          </a:ln>
        </p:spPr>
      </p:pic>
      <p:sp>
        <p:nvSpPr>
          <p:cNvPr id="560" name="Google Shape;560;p73"/>
          <p:cNvSpPr/>
          <p:nvPr/>
        </p:nvSpPr>
        <p:spPr>
          <a:xfrm>
            <a:off x="9233163" y="1450660"/>
            <a:ext cx="397510" cy="452755"/>
          </a:xfrm>
          <a:custGeom>
            <a:rect b="b" l="l" r="r" t="t"/>
            <a:pathLst>
              <a:path extrusionOk="0" h="452755" w="397510">
                <a:moveTo>
                  <a:pt x="340169" y="84950"/>
                </a:moveTo>
                <a:lnTo>
                  <a:pt x="295198" y="122415"/>
                </a:lnTo>
                <a:lnTo>
                  <a:pt x="262394" y="167474"/>
                </a:lnTo>
                <a:lnTo>
                  <a:pt x="242011" y="201968"/>
                </a:lnTo>
                <a:lnTo>
                  <a:pt x="234797" y="216141"/>
                </a:lnTo>
                <a:lnTo>
                  <a:pt x="235127" y="216319"/>
                </a:lnTo>
                <a:lnTo>
                  <a:pt x="230911" y="223177"/>
                </a:lnTo>
                <a:lnTo>
                  <a:pt x="225259" y="228790"/>
                </a:lnTo>
                <a:lnTo>
                  <a:pt x="218389" y="232905"/>
                </a:lnTo>
                <a:lnTo>
                  <a:pt x="210591" y="235242"/>
                </a:lnTo>
                <a:lnTo>
                  <a:pt x="208241" y="235585"/>
                </a:lnTo>
                <a:lnTo>
                  <a:pt x="205041" y="235585"/>
                </a:lnTo>
                <a:lnTo>
                  <a:pt x="93954" y="130860"/>
                </a:lnTo>
                <a:lnTo>
                  <a:pt x="85509" y="111950"/>
                </a:lnTo>
                <a:lnTo>
                  <a:pt x="86055" y="101523"/>
                </a:lnTo>
                <a:lnTo>
                  <a:pt x="118148" y="75565"/>
                </a:lnTo>
                <a:lnTo>
                  <a:pt x="121348" y="75565"/>
                </a:lnTo>
                <a:lnTo>
                  <a:pt x="124536" y="76073"/>
                </a:lnTo>
                <a:lnTo>
                  <a:pt x="181013" y="93154"/>
                </a:lnTo>
                <a:lnTo>
                  <a:pt x="199821" y="74891"/>
                </a:lnTo>
                <a:lnTo>
                  <a:pt x="225323" y="53009"/>
                </a:lnTo>
                <a:lnTo>
                  <a:pt x="256895" y="29705"/>
                </a:lnTo>
                <a:lnTo>
                  <a:pt x="293954" y="7200"/>
                </a:lnTo>
                <a:lnTo>
                  <a:pt x="285267" y="3911"/>
                </a:lnTo>
                <a:lnTo>
                  <a:pt x="277088" y="1739"/>
                </a:lnTo>
                <a:lnTo>
                  <a:pt x="269684" y="533"/>
                </a:lnTo>
                <a:lnTo>
                  <a:pt x="263359" y="165"/>
                </a:lnTo>
                <a:lnTo>
                  <a:pt x="238417" y="1993"/>
                </a:lnTo>
                <a:lnTo>
                  <a:pt x="196837" y="10058"/>
                </a:lnTo>
                <a:lnTo>
                  <a:pt x="170091" y="11899"/>
                </a:lnTo>
                <a:lnTo>
                  <a:pt x="143357" y="10058"/>
                </a:lnTo>
                <a:lnTo>
                  <a:pt x="101828" y="1993"/>
                </a:lnTo>
                <a:lnTo>
                  <a:pt x="76809" y="165"/>
                </a:lnTo>
                <a:lnTo>
                  <a:pt x="55587" y="3632"/>
                </a:lnTo>
                <a:lnTo>
                  <a:pt x="30213" y="16484"/>
                </a:lnTo>
                <a:lnTo>
                  <a:pt x="8928" y="42367"/>
                </a:lnTo>
                <a:lnTo>
                  <a:pt x="0" y="84950"/>
                </a:lnTo>
                <a:lnTo>
                  <a:pt x="4940" y="129540"/>
                </a:lnTo>
                <a:lnTo>
                  <a:pt x="16319" y="166255"/>
                </a:lnTo>
                <a:lnTo>
                  <a:pt x="28994" y="197624"/>
                </a:lnTo>
                <a:lnTo>
                  <a:pt x="37820" y="226199"/>
                </a:lnTo>
                <a:lnTo>
                  <a:pt x="51219" y="323786"/>
                </a:lnTo>
                <a:lnTo>
                  <a:pt x="61937" y="384683"/>
                </a:lnTo>
                <a:lnTo>
                  <a:pt x="76136" y="432727"/>
                </a:lnTo>
                <a:lnTo>
                  <a:pt x="94449" y="452234"/>
                </a:lnTo>
                <a:lnTo>
                  <a:pt x="107734" y="438277"/>
                </a:lnTo>
                <a:lnTo>
                  <a:pt x="115785" y="403402"/>
                </a:lnTo>
                <a:lnTo>
                  <a:pt x="122313" y="358063"/>
                </a:lnTo>
                <a:lnTo>
                  <a:pt x="131051" y="312724"/>
                </a:lnTo>
                <a:lnTo>
                  <a:pt x="145745" y="277850"/>
                </a:lnTo>
                <a:lnTo>
                  <a:pt x="170091" y="263893"/>
                </a:lnTo>
                <a:lnTo>
                  <a:pt x="194437" y="277850"/>
                </a:lnTo>
                <a:lnTo>
                  <a:pt x="209118" y="312724"/>
                </a:lnTo>
                <a:lnTo>
                  <a:pt x="217855" y="358063"/>
                </a:lnTo>
                <a:lnTo>
                  <a:pt x="224396" y="403402"/>
                </a:lnTo>
                <a:lnTo>
                  <a:pt x="232435" y="438277"/>
                </a:lnTo>
                <a:lnTo>
                  <a:pt x="278282" y="384733"/>
                </a:lnTo>
                <a:lnTo>
                  <a:pt x="289026" y="323862"/>
                </a:lnTo>
                <a:lnTo>
                  <a:pt x="302361" y="226199"/>
                </a:lnTo>
                <a:lnTo>
                  <a:pt x="311175" y="197624"/>
                </a:lnTo>
                <a:lnTo>
                  <a:pt x="323850" y="166255"/>
                </a:lnTo>
                <a:lnTo>
                  <a:pt x="335229" y="129540"/>
                </a:lnTo>
                <a:lnTo>
                  <a:pt x="340169" y="84950"/>
                </a:lnTo>
                <a:close/>
              </a:path>
              <a:path extrusionOk="0" h="452755" w="397510">
                <a:moveTo>
                  <a:pt x="397141" y="2171"/>
                </a:moveTo>
                <a:lnTo>
                  <a:pt x="395135" y="0"/>
                </a:lnTo>
                <a:lnTo>
                  <a:pt x="392607" y="0"/>
                </a:lnTo>
                <a:lnTo>
                  <a:pt x="392607" y="165"/>
                </a:lnTo>
                <a:lnTo>
                  <a:pt x="391426" y="165"/>
                </a:lnTo>
                <a:lnTo>
                  <a:pt x="330200" y="20650"/>
                </a:lnTo>
                <a:lnTo>
                  <a:pt x="277609" y="49834"/>
                </a:lnTo>
                <a:lnTo>
                  <a:pt x="235483" y="81280"/>
                </a:lnTo>
                <a:lnTo>
                  <a:pt x="205651" y="108546"/>
                </a:lnTo>
                <a:lnTo>
                  <a:pt x="189915" y="125158"/>
                </a:lnTo>
                <a:lnTo>
                  <a:pt x="119659" y="103720"/>
                </a:lnTo>
                <a:lnTo>
                  <a:pt x="118821" y="103543"/>
                </a:lnTo>
                <a:lnTo>
                  <a:pt x="116801" y="103543"/>
                </a:lnTo>
                <a:lnTo>
                  <a:pt x="115290" y="104381"/>
                </a:lnTo>
                <a:lnTo>
                  <a:pt x="114452" y="105727"/>
                </a:lnTo>
                <a:lnTo>
                  <a:pt x="113449" y="107569"/>
                </a:lnTo>
                <a:lnTo>
                  <a:pt x="113614" y="109918"/>
                </a:lnTo>
                <a:lnTo>
                  <a:pt x="114960" y="111417"/>
                </a:lnTo>
                <a:lnTo>
                  <a:pt x="201853" y="205587"/>
                </a:lnTo>
                <a:lnTo>
                  <a:pt x="202692" y="206590"/>
                </a:lnTo>
                <a:lnTo>
                  <a:pt x="203873" y="207098"/>
                </a:lnTo>
                <a:lnTo>
                  <a:pt x="205879" y="207098"/>
                </a:lnTo>
                <a:lnTo>
                  <a:pt x="207391" y="206933"/>
                </a:lnTo>
                <a:lnTo>
                  <a:pt x="208737" y="205930"/>
                </a:lnTo>
                <a:lnTo>
                  <a:pt x="209245" y="204419"/>
                </a:lnTo>
                <a:lnTo>
                  <a:pt x="214947" y="192913"/>
                </a:lnTo>
                <a:lnTo>
                  <a:pt x="257403" y="125158"/>
                </a:lnTo>
                <a:lnTo>
                  <a:pt x="293674" y="81699"/>
                </a:lnTo>
                <a:lnTo>
                  <a:pt x="339331" y="40868"/>
                </a:lnTo>
                <a:lnTo>
                  <a:pt x="394119" y="9042"/>
                </a:lnTo>
                <a:lnTo>
                  <a:pt x="395808" y="8369"/>
                </a:lnTo>
                <a:lnTo>
                  <a:pt x="397141" y="6705"/>
                </a:lnTo>
                <a:lnTo>
                  <a:pt x="397141" y="2171"/>
                </a:lnTo>
                <a:close/>
              </a:path>
            </a:pathLst>
          </a:custGeom>
          <a:solidFill>
            <a:srgbClr val="10335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61" name="Google Shape;561;p73"/>
          <p:cNvGrpSpPr/>
          <p:nvPr/>
        </p:nvGrpSpPr>
        <p:grpSpPr>
          <a:xfrm>
            <a:off x="9311227" y="3800078"/>
            <a:ext cx="2091783" cy="2229751"/>
            <a:chOff x="3909691" y="1249309"/>
            <a:chExt cx="2091783" cy="2229751"/>
          </a:xfrm>
        </p:grpSpPr>
        <p:pic>
          <p:nvPicPr>
            <p:cNvPr id="562" name="Google Shape;562;p73"/>
            <p:cNvPicPr preferRelativeResize="0"/>
            <p:nvPr/>
          </p:nvPicPr>
          <p:blipFill rotWithShape="1">
            <a:blip r:embed="rId23">
              <a:alphaModFix/>
            </a:blip>
            <a:srcRect b="0" l="0" r="0" t="0"/>
            <a:stretch/>
          </p:blipFill>
          <p:spPr>
            <a:xfrm>
              <a:off x="4135576" y="1249309"/>
              <a:ext cx="198825" cy="154989"/>
            </a:xfrm>
            <a:prstGeom prst="rect">
              <a:avLst/>
            </a:prstGeom>
            <a:noFill/>
            <a:ln>
              <a:noFill/>
            </a:ln>
          </p:spPr>
        </p:pic>
        <p:sp>
          <p:nvSpPr>
            <p:cNvPr id="563" name="Google Shape;563;p73"/>
            <p:cNvSpPr/>
            <p:nvPr/>
          </p:nvSpPr>
          <p:spPr>
            <a:xfrm>
              <a:off x="3909691" y="1311805"/>
              <a:ext cx="171450" cy="2167255"/>
            </a:xfrm>
            <a:custGeom>
              <a:rect b="b" l="l" r="r" t="t"/>
              <a:pathLst>
                <a:path extrusionOk="0" h="2167254" w="171450">
                  <a:moveTo>
                    <a:pt x="165715" y="0"/>
                  </a:moveTo>
                  <a:lnTo>
                    <a:pt x="0" y="0"/>
                  </a:lnTo>
                  <a:lnTo>
                    <a:pt x="0" y="2167012"/>
                  </a:lnTo>
                  <a:lnTo>
                    <a:pt x="171262" y="2167012"/>
                  </a:lnTo>
                </a:path>
              </a:pathLst>
            </a:custGeom>
            <a:noFill/>
            <a:ln cap="flat" cmpd="sng" w="33600">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64" name="Google Shape;564;p73"/>
            <p:cNvPicPr preferRelativeResize="0"/>
            <p:nvPr/>
          </p:nvPicPr>
          <p:blipFill rotWithShape="1">
            <a:blip r:embed="rId24">
              <a:alphaModFix/>
            </a:blip>
            <a:srcRect b="0" l="0" r="0" t="0"/>
            <a:stretch/>
          </p:blipFill>
          <p:spPr>
            <a:xfrm>
              <a:off x="4047508" y="1469473"/>
              <a:ext cx="321683" cy="1912998"/>
            </a:xfrm>
            <a:prstGeom prst="rect">
              <a:avLst/>
            </a:prstGeom>
            <a:noFill/>
            <a:ln>
              <a:noFill/>
            </a:ln>
          </p:spPr>
        </p:pic>
        <p:sp>
          <p:nvSpPr>
            <p:cNvPr id="565" name="Google Shape;565;p73"/>
            <p:cNvSpPr/>
            <p:nvPr/>
          </p:nvSpPr>
          <p:spPr>
            <a:xfrm>
              <a:off x="4375239" y="1859038"/>
              <a:ext cx="168275" cy="96520"/>
            </a:xfrm>
            <a:custGeom>
              <a:rect b="b" l="l" r="r" t="t"/>
              <a:pathLst>
                <a:path extrusionOk="0" h="96519" w="168275">
                  <a:moveTo>
                    <a:pt x="29070" y="0"/>
                  </a:moveTo>
                  <a:lnTo>
                    <a:pt x="22682" y="0"/>
                  </a:lnTo>
                  <a:lnTo>
                    <a:pt x="21005" y="4191"/>
                  </a:lnTo>
                  <a:lnTo>
                    <a:pt x="18148" y="8547"/>
                  </a:lnTo>
                  <a:lnTo>
                    <a:pt x="10083" y="17259"/>
                  </a:lnTo>
                  <a:lnTo>
                    <a:pt x="5372" y="21120"/>
                  </a:lnTo>
                  <a:lnTo>
                    <a:pt x="0" y="24130"/>
                  </a:lnTo>
                  <a:lnTo>
                    <a:pt x="0" y="35521"/>
                  </a:lnTo>
                  <a:lnTo>
                    <a:pt x="3187" y="34188"/>
                  </a:lnTo>
                  <a:lnTo>
                    <a:pt x="14287" y="26644"/>
                  </a:lnTo>
                  <a:lnTo>
                    <a:pt x="17310" y="23964"/>
                  </a:lnTo>
                  <a:lnTo>
                    <a:pt x="19494" y="21285"/>
                  </a:lnTo>
                  <a:lnTo>
                    <a:pt x="19494" y="96354"/>
                  </a:lnTo>
                  <a:lnTo>
                    <a:pt x="29070" y="96354"/>
                  </a:lnTo>
                  <a:lnTo>
                    <a:pt x="29070" y="0"/>
                  </a:lnTo>
                  <a:close/>
                </a:path>
                <a:path extrusionOk="0" h="96519" w="168275">
                  <a:moveTo>
                    <a:pt x="111264" y="56794"/>
                  </a:moveTo>
                  <a:lnTo>
                    <a:pt x="49923" y="56794"/>
                  </a:lnTo>
                  <a:lnTo>
                    <a:pt x="49923" y="66344"/>
                  </a:lnTo>
                  <a:lnTo>
                    <a:pt x="111264" y="66344"/>
                  </a:lnTo>
                  <a:lnTo>
                    <a:pt x="111264" y="56794"/>
                  </a:lnTo>
                  <a:close/>
                </a:path>
                <a:path extrusionOk="0" h="96519" w="168275">
                  <a:moveTo>
                    <a:pt x="167894" y="85128"/>
                  </a:moveTo>
                  <a:lnTo>
                    <a:pt x="167728" y="84950"/>
                  </a:lnTo>
                  <a:lnTo>
                    <a:pt x="129070" y="84950"/>
                  </a:lnTo>
                  <a:lnTo>
                    <a:pt x="130086" y="82778"/>
                  </a:lnTo>
                  <a:lnTo>
                    <a:pt x="131432" y="80772"/>
                  </a:lnTo>
                  <a:lnTo>
                    <a:pt x="134785" y="76415"/>
                  </a:lnTo>
                  <a:lnTo>
                    <a:pt x="150634" y="59829"/>
                  </a:lnTo>
                  <a:lnTo>
                    <a:pt x="155816" y="53848"/>
                  </a:lnTo>
                  <a:lnTo>
                    <a:pt x="159893" y="48590"/>
                  </a:lnTo>
                  <a:lnTo>
                    <a:pt x="162852" y="44069"/>
                  </a:lnTo>
                  <a:lnTo>
                    <a:pt x="166052" y="38379"/>
                  </a:lnTo>
                  <a:lnTo>
                    <a:pt x="167728" y="32512"/>
                  </a:lnTo>
                  <a:lnTo>
                    <a:pt x="167728" y="19608"/>
                  </a:lnTo>
                  <a:lnTo>
                    <a:pt x="165709" y="13411"/>
                  </a:lnTo>
                  <a:lnTo>
                    <a:pt x="157314" y="2679"/>
                  </a:lnTo>
                  <a:lnTo>
                    <a:pt x="151257" y="0"/>
                  </a:lnTo>
                  <a:lnTo>
                    <a:pt x="135801" y="0"/>
                  </a:lnTo>
                  <a:lnTo>
                    <a:pt x="129908" y="2349"/>
                  </a:lnTo>
                  <a:lnTo>
                    <a:pt x="120840" y="11734"/>
                  </a:lnTo>
                  <a:lnTo>
                    <a:pt x="118148" y="18605"/>
                  </a:lnTo>
                  <a:lnTo>
                    <a:pt x="117475" y="27813"/>
                  </a:lnTo>
                  <a:lnTo>
                    <a:pt x="127393" y="28994"/>
                  </a:lnTo>
                  <a:lnTo>
                    <a:pt x="127393" y="22796"/>
                  </a:lnTo>
                  <a:lnTo>
                    <a:pt x="128905" y="18097"/>
                  </a:lnTo>
                  <a:lnTo>
                    <a:pt x="134620" y="11404"/>
                  </a:lnTo>
                  <a:lnTo>
                    <a:pt x="138315" y="9728"/>
                  </a:lnTo>
                  <a:lnTo>
                    <a:pt x="147053" y="9728"/>
                  </a:lnTo>
                  <a:lnTo>
                    <a:pt x="150583" y="11404"/>
                  </a:lnTo>
                  <a:lnTo>
                    <a:pt x="156298" y="17424"/>
                  </a:lnTo>
                  <a:lnTo>
                    <a:pt x="157810" y="21450"/>
                  </a:lnTo>
                  <a:lnTo>
                    <a:pt x="157810" y="30505"/>
                  </a:lnTo>
                  <a:lnTo>
                    <a:pt x="130441" y="66586"/>
                  </a:lnTo>
                  <a:lnTo>
                    <a:pt x="125984" y="71805"/>
                  </a:lnTo>
                  <a:lnTo>
                    <a:pt x="122440" y="76644"/>
                  </a:lnTo>
                  <a:lnTo>
                    <a:pt x="119824" y="81102"/>
                  </a:lnTo>
                  <a:lnTo>
                    <a:pt x="116801" y="86804"/>
                  </a:lnTo>
                  <a:lnTo>
                    <a:pt x="115633" y="91998"/>
                  </a:lnTo>
                  <a:lnTo>
                    <a:pt x="115633" y="96520"/>
                  </a:lnTo>
                  <a:lnTo>
                    <a:pt x="167894" y="96520"/>
                  </a:lnTo>
                  <a:lnTo>
                    <a:pt x="167894" y="85128"/>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66" name="Google Shape;566;p73"/>
            <p:cNvPicPr preferRelativeResize="0"/>
            <p:nvPr/>
          </p:nvPicPr>
          <p:blipFill rotWithShape="1">
            <a:blip r:embed="rId25">
              <a:alphaModFix/>
            </a:blip>
            <a:srcRect b="0" l="0" r="0" t="0"/>
            <a:stretch/>
          </p:blipFill>
          <p:spPr>
            <a:xfrm>
              <a:off x="4362973" y="2193144"/>
              <a:ext cx="176976" cy="97853"/>
            </a:xfrm>
            <a:prstGeom prst="rect">
              <a:avLst/>
            </a:prstGeom>
            <a:noFill/>
            <a:ln>
              <a:noFill/>
            </a:ln>
          </p:spPr>
        </p:pic>
        <p:pic>
          <p:nvPicPr>
            <p:cNvPr id="567" name="Google Shape;567;p73"/>
            <p:cNvPicPr preferRelativeResize="0"/>
            <p:nvPr/>
          </p:nvPicPr>
          <p:blipFill rotWithShape="1">
            <a:blip r:embed="rId26">
              <a:alphaModFix/>
            </a:blip>
            <a:srcRect b="0" l="0" r="0" t="0"/>
            <a:stretch/>
          </p:blipFill>
          <p:spPr>
            <a:xfrm>
              <a:off x="4354182" y="2500107"/>
              <a:ext cx="176248" cy="98355"/>
            </a:xfrm>
            <a:prstGeom prst="rect">
              <a:avLst/>
            </a:prstGeom>
            <a:noFill/>
            <a:ln>
              <a:noFill/>
            </a:ln>
          </p:spPr>
        </p:pic>
        <p:sp>
          <p:nvSpPr>
            <p:cNvPr id="568" name="Google Shape;568;p73"/>
            <p:cNvSpPr/>
            <p:nvPr/>
          </p:nvSpPr>
          <p:spPr>
            <a:xfrm>
              <a:off x="4366171" y="2827349"/>
              <a:ext cx="187960" cy="412115"/>
            </a:xfrm>
            <a:custGeom>
              <a:rect b="b" l="l" r="r" t="t"/>
              <a:pathLst>
                <a:path extrusionOk="0" h="412114" w="187960">
                  <a:moveTo>
                    <a:pt x="61341" y="56794"/>
                  </a:moveTo>
                  <a:lnTo>
                    <a:pt x="0" y="56794"/>
                  </a:lnTo>
                  <a:lnTo>
                    <a:pt x="0" y="66344"/>
                  </a:lnTo>
                  <a:lnTo>
                    <a:pt x="61341" y="66344"/>
                  </a:lnTo>
                  <a:lnTo>
                    <a:pt x="61341" y="56794"/>
                  </a:lnTo>
                  <a:close/>
                </a:path>
                <a:path extrusionOk="0" h="412114" w="187960">
                  <a:moveTo>
                    <a:pt x="68567" y="370459"/>
                  </a:moveTo>
                  <a:lnTo>
                    <a:pt x="7226" y="370459"/>
                  </a:lnTo>
                  <a:lnTo>
                    <a:pt x="7226" y="380009"/>
                  </a:lnTo>
                  <a:lnTo>
                    <a:pt x="68567" y="380009"/>
                  </a:lnTo>
                  <a:lnTo>
                    <a:pt x="68567" y="370459"/>
                  </a:lnTo>
                  <a:close/>
                </a:path>
                <a:path extrusionOk="0" h="412114" w="187960">
                  <a:moveTo>
                    <a:pt x="103187" y="0"/>
                  </a:moveTo>
                  <a:lnTo>
                    <a:pt x="96799" y="0"/>
                  </a:lnTo>
                  <a:lnTo>
                    <a:pt x="95110" y="4191"/>
                  </a:lnTo>
                  <a:lnTo>
                    <a:pt x="92252" y="8547"/>
                  </a:lnTo>
                  <a:lnTo>
                    <a:pt x="84188" y="17259"/>
                  </a:lnTo>
                  <a:lnTo>
                    <a:pt x="79489" y="21107"/>
                  </a:lnTo>
                  <a:lnTo>
                    <a:pt x="74104" y="24130"/>
                  </a:lnTo>
                  <a:lnTo>
                    <a:pt x="74104" y="35521"/>
                  </a:lnTo>
                  <a:lnTo>
                    <a:pt x="77304" y="34175"/>
                  </a:lnTo>
                  <a:lnTo>
                    <a:pt x="88392" y="26644"/>
                  </a:lnTo>
                  <a:lnTo>
                    <a:pt x="91414" y="23964"/>
                  </a:lnTo>
                  <a:lnTo>
                    <a:pt x="93599" y="21285"/>
                  </a:lnTo>
                  <a:lnTo>
                    <a:pt x="93599" y="96342"/>
                  </a:lnTo>
                  <a:lnTo>
                    <a:pt x="103187" y="96342"/>
                  </a:lnTo>
                  <a:lnTo>
                    <a:pt x="103187" y="0"/>
                  </a:lnTo>
                  <a:close/>
                </a:path>
                <a:path extrusionOk="0" h="412114" w="187960">
                  <a:moveTo>
                    <a:pt x="125196" y="398614"/>
                  </a:moveTo>
                  <a:lnTo>
                    <a:pt x="125031" y="398449"/>
                  </a:lnTo>
                  <a:lnTo>
                    <a:pt x="86372" y="398449"/>
                  </a:lnTo>
                  <a:lnTo>
                    <a:pt x="87388" y="396265"/>
                  </a:lnTo>
                  <a:lnTo>
                    <a:pt x="88734" y="394258"/>
                  </a:lnTo>
                  <a:lnTo>
                    <a:pt x="92087" y="389902"/>
                  </a:lnTo>
                  <a:lnTo>
                    <a:pt x="107937" y="373329"/>
                  </a:lnTo>
                  <a:lnTo>
                    <a:pt x="113118" y="367347"/>
                  </a:lnTo>
                  <a:lnTo>
                    <a:pt x="117195" y="362089"/>
                  </a:lnTo>
                  <a:lnTo>
                    <a:pt x="120154" y="357568"/>
                  </a:lnTo>
                  <a:lnTo>
                    <a:pt x="123355" y="351866"/>
                  </a:lnTo>
                  <a:lnTo>
                    <a:pt x="125031" y="345998"/>
                  </a:lnTo>
                  <a:lnTo>
                    <a:pt x="125031" y="333095"/>
                  </a:lnTo>
                  <a:lnTo>
                    <a:pt x="123012" y="326898"/>
                  </a:lnTo>
                  <a:lnTo>
                    <a:pt x="114617" y="316179"/>
                  </a:lnTo>
                  <a:lnTo>
                    <a:pt x="108559" y="313499"/>
                  </a:lnTo>
                  <a:lnTo>
                    <a:pt x="93103" y="313499"/>
                  </a:lnTo>
                  <a:lnTo>
                    <a:pt x="87210" y="315849"/>
                  </a:lnTo>
                  <a:lnTo>
                    <a:pt x="78143" y="325221"/>
                  </a:lnTo>
                  <a:lnTo>
                    <a:pt x="75450" y="332092"/>
                  </a:lnTo>
                  <a:lnTo>
                    <a:pt x="74777" y="341312"/>
                  </a:lnTo>
                  <a:lnTo>
                    <a:pt x="84696" y="342480"/>
                  </a:lnTo>
                  <a:lnTo>
                    <a:pt x="84696" y="336283"/>
                  </a:lnTo>
                  <a:lnTo>
                    <a:pt x="86207" y="331597"/>
                  </a:lnTo>
                  <a:lnTo>
                    <a:pt x="91922" y="324891"/>
                  </a:lnTo>
                  <a:lnTo>
                    <a:pt x="95618" y="323215"/>
                  </a:lnTo>
                  <a:lnTo>
                    <a:pt x="104355" y="323215"/>
                  </a:lnTo>
                  <a:lnTo>
                    <a:pt x="107886" y="324891"/>
                  </a:lnTo>
                  <a:lnTo>
                    <a:pt x="113601" y="330923"/>
                  </a:lnTo>
                  <a:lnTo>
                    <a:pt x="115112" y="334949"/>
                  </a:lnTo>
                  <a:lnTo>
                    <a:pt x="115112" y="343992"/>
                  </a:lnTo>
                  <a:lnTo>
                    <a:pt x="87744" y="380085"/>
                  </a:lnTo>
                  <a:lnTo>
                    <a:pt x="83286" y="385292"/>
                  </a:lnTo>
                  <a:lnTo>
                    <a:pt x="79743" y="390131"/>
                  </a:lnTo>
                  <a:lnTo>
                    <a:pt x="77127" y="394589"/>
                  </a:lnTo>
                  <a:lnTo>
                    <a:pt x="74104" y="400291"/>
                  </a:lnTo>
                  <a:lnTo>
                    <a:pt x="72936" y="405485"/>
                  </a:lnTo>
                  <a:lnTo>
                    <a:pt x="72936" y="410006"/>
                  </a:lnTo>
                  <a:lnTo>
                    <a:pt x="125196" y="410006"/>
                  </a:lnTo>
                  <a:lnTo>
                    <a:pt x="125196" y="398614"/>
                  </a:lnTo>
                  <a:close/>
                </a:path>
                <a:path extrusionOk="0" h="412114" w="187960">
                  <a:moveTo>
                    <a:pt x="180162" y="62661"/>
                  </a:moveTo>
                  <a:lnTo>
                    <a:pt x="169405" y="62661"/>
                  </a:lnTo>
                  <a:lnTo>
                    <a:pt x="169405" y="62496"/>
                  </a:lnTo>
                  <a:lnTo>
                    <a:pt x="169405" y="19265"/>
                  </a:lnTo>
                  <a:lnTo>
                    <a:pt x="169405" y="508"/>
                  </a:lnTo>
                  <a:lnTo>
                    <a:pt x="161505" y="508"/>
                  </a:lnTo>
                  <a:lnTo>
                    <a:pt x="159816" y="3429"/>
                  </a:lnTo>
                  <a:lnTo>
                    <a:pt x="159816" y="19265"/>
                  </a:lnTo>
                  <a:lnTo>
                    <a:pt x="159816" y="62496"/>
                  </a:lnTo>
                  <a:lnTo>
                    <a:pt x="135115" y="62496"/>
                  </a:lnTo>
                  <a:lnTo>
                    <a:pt x="159816" y="19265"/>
                  </a:lnTo>
                  <a:lnTo>
                    <a:pt x="159816" y="3429"/>
                  </a:lnTo>
                  <a:lnTo>
                    <a:pt x="125628" y="62496"/>
                  </a:lnTo>
                  <a:lnTo>
                    <a:pt x="125539" y="73393"/>
                  </a:lnTo>
                  <a:lnTo>
                    <a:pt x="159816" y="73393"/>
                  </a:lnTo>
                  <a:lnTo>
                    <a:pt x="159816" y="96342"/>
                  </a:lnTo>
                  <a:lnTo>
                    <a:pt x="169405" y="96342"/>
                  </a:lnTo>
                  <a:lnTo>
                    <a:pt x="169405" y="73393"/>
                  </a:lnTo>
                  <a:lnTo>
                    <a:pt x="180162" y="73393"/>
                  </a:lnTo>
                  <a:lnTo>
                    <a:pt x="180162" y="62661"/>
                  </a:lnTo>
                  <a:close/>
                </a:path>
                <a:path extrusionOk="0" h="412114" w="187960">
                  <a:moveTo>
                    <a:pt x="187718" y="362585"/>
                  </a:moveTo>
                  <a:lnTo>
                    <a:pt x="179819" y="323723"/>
                  </a:lnTo>
                  <a:lnTo>
                    <a:pt x="177800" y="320624"/>
                  </a:lnTo>
                  <a:lnTo>
                    <a:pt x="177800" y="362419"/>
                  </a:lnTo>
                  <a:lnTo>
                    <a:pt x="177520" y="373138"/>
                  </a:lnTo>
                  <a:lnTo>
                    <a:pt x="166547" y="401802"/>
                  </a:lnTo>
                  <a:lnTo>
                    <a:pt x="157467" y="401802"/>
                  </a:lnTo>
                  <a:lnTo>
                    <a:pt x="146037" y="362585"/>
                  </a:lnTo>
                  <a:lnTo>
                    <a:pt x="146202" y="362585"/>
                  </a:lnTo>
                  <a:lnTo>
                    <a:pt x="146469" y="351878"/>
                  </a:lnTo>
                  <a:lnTo>
                    <a:pt x="157302" y="323215"/>
                  </a:lnTo>
                  <a:lnTo>
                    <a:pt x="166382" y="323215"/>
                  </a:lnTo>
                  <a:lnTo>
                    <a:pt x="177800" y="362419"/>
                  </a:lnTo>
                  <a:lnTo>
                    <a:pt x="177800" y="320624"/>
                  </a:lnTo>
                  <a:lnTo>
                    <a:pt x="175450" y="317017"/>
                  </a:lnTo>
                  <a:lnTo>
                    <a:pt x="169570" y="313664"/>
                  </a:lnTo>
                  <a:lnTo>
                    <a:pt x="153441" y="313664"/>
                  </a:lnTo>
                  <a:lnTo>
                    <a:pt x="136537" y="351256"/>
                  </a:lnTo>
                  <a:lnTo>
                    <a:pt x="136131" y="362419"/>
                  </a:lnTo>
                  <a:lnTo>
                    <a:pt x="136563" y="374967"/>
                  </a:lnTo>
                  <a:lnTo>
                    <a:pt x="154279" y="411518"/>
                  </a:lnTo>
                  <a:lnTo>
                    <a:pt x="170408" y="411518"/>
                  </a:lnTo>
                  <a:lnTo>
                    <a:pt x="187312" y="373900"/>
                  </a:lnTo>
                  <a:lnTo>
                    <a:pt x="187718" y="362585"/>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69" name="Google Shape;569;p73"/>
            <p:cNvPicPr preferRelativeResize="0"/>
            <p:nvPr/>
          </p:nvPicPr>
          <p:blipFill rotWithShape="1">
            <a:blip r:embed="rId27">
              <a:alphaModFix/>
            </a:blip>
            <a:srcRect b="0" l="0" r="0" t="0"/>
            <a:stretch/>
          </p:blipFill>
          <p:spPr>
            <a:xfrm>
              <a:off x="4702976" y="1608689"/>
              <a:ext cx="236136" cy="101371"/>
            </a:xfrm>
            <a:prstGeom prst="rect">
              <a:avLst/>
            </a:prstGeom>
            <a:noFill/>
            <a:ln>
              <a:noFill/>
            </a:ln>
          </p:spPr>
        </p:pic>
        <p:sp>
          <p:nvSpPr>
            <p:cNvPr id="570" name="Google Shape;570;p73"/>
            <p:cNvSpPr/>
            <p:nvPr/>
          </p:nvSpPr>
          <p:spPr>
            <a:xfrm>
              <a:off x="4587687" y="1503639"/>
              <a:ext cx="79375" cy="96520"/>
            </a:xfrm>
            <a:custGeom>
              <a:rect b="b" l="l" r="r" t="t"/>
              <a:pathLst>
                <a:path extrusionOk="0" h="96519" w="79375">
                  <a:moveTo>
                    <a:pt x="78992" y="96345"/>
                  </a:moveTo>
                  <a:lnTo>
                    <a:pt x="0" y="96345"/>
                  </a:lnTo>
                  <a:lnTo>
                    <a:pt x="0" y="0"/>
                  </a:lnTo>
                  <a:lnTo>
                    <a:pt x="78992" y="0"/>
                  </a:lnTo>
                  <a:lnTo>
                    <a:pt x="78992" y="96345"/>
                  </a:lnTo>
                  <a:close/>
                </a:path>
              </a:pathLst>
            </a:custGeom>
            <a:solidFill>
              <a:srgbClr val="10335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1" name="Google Shape;571;p73"/>
            <p:cNvSpPr/>
            <p:nvPr/>
          </p:nvSpPr>
          <p:spPr>
            <a:xfrm>
              <a:off x="4587687" y="1503639"/>
              <a:ext cx="79375" cy="96520"/>
            </a:xfrm>
            <a:custGeom>
              <a:rect b="b" l="l" r="r" t="t"/>
              <a:pathLst>
                <a:path extrusionOk="0" h="96519" w="79375">
                  <a:moveTo>
                    <a:pt x="0" y="0"/>
                  </a:moveTo>
                  <a:lnTo>
                    <a:pt x="78992" y="0"/>
                  </a:lnTo>
                  <a:lnTo>
                    <a:pt x="78992" y="96345"/>
                  </a:lnTo>
                  <a:lnTo>
                    <a:pt x="0" y="9634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2" name="Google Shape;572;p73"/>
            <p:cNvSpPr/>
            <p:nvPr/>
          </p:nvSpPr>
          <p:spPr>
            <a:xfrm>
              <a:off x="4587687" y="1823823"/>
              <a:ext cx="492125" cy="96520"/>
            </a:xfrm>
            <a:custGeom>
              <a:rect b="b" l="l" r="r" t="t"/>
              <a:pathLst>
                <a:path extrusionOk="0" h="96519" w="492125">
                  <a:moveTo>
                    <a:pt x="491937" y="96345"/>
                  </a:moveTo>
                  <a:lnTo>
                    <a:pt x="0" y="96345"/>
                  </a:lnTo>
                  <a:lnTo>
                    <a:pt x="0" y="0"/>
                  </a:lnTo>
                  <a:lnTo>
                    <a:pt x="491937" y="0"/>
                  </a:lnTo>
                  <a:lnTo>
                    <a:pt x="491937" y="96345"/>
                  </a:lnTo>
                  <a:close/>
                </a:path>
              </a:pathLst>
            </a:custGeom>
            <a:solidFill>
              <a:srgbClr val="10335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3" name="Google Shape;573;p73"/>
            <p:cNvSpPr/>
            <p:nvPr/>
          </p:nvSpPr>
          <p:spPr>
            <a:xfrm>
              <a:off x="4587687" y="1823822"/>
              <a:ext cx="492125" cy="96520"/>
            </a:xfrm>
            <a:custGeom>
              <a:rect b="b" l="l" r="r" t="t"/>
              <a:pathLst>
                <a:path extrusionOk="0" h="96519" w="492125">
                  <a:moveTo>
                    <a:pt x="0" y="0"/>
                  </a:moveTo>
                  <a:lnTo>
                    <a:pt x="491937" y="0"/>
                  </a:lnTo>
                  <a:lnTo>
                    <a:pt x="491937" y="96345"/>
                  </a:lnTo>
                  <a:lnTo>
                    <a:pt x="0" y="9634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4" name="Google Shape;574;p73"/>
            <p:cNvSpPr/>
            <p:nvPr/>
          </p:nvSpPr>
          <p:spPr>
            <a:xfrm>
              <a:off x="4587687" y="2144190"/>
              <a:ext cx="927100" cy="96520"/>
            </a:xfrm>
            <a:custGeom>
              <a:rect b="b" l="l" r="r" t="t"/>
              <a:pathLst>
                <a:path extrusionOk="0" h="96519" w="927100">
                  <a:moveTo>
                    <a:pt x="926898" y="96345"/>
                  </a:moveTo>
                  <a:lnTo>
                    <a:pt x="0" y="96345"/>
                  </a:lnTo>
                  <a:lnTo>
                    <a:pt x="0" y="0"/>
                  </a:lnTo>
                  <a:lnTo>
                    <a:pt x="926898" y="0"/>
                  </a:lnTo>
                  <a:lnTo>
                    <a:pt x="926898" y="96345"/>
                  </a:lnTo>
                  <a:close/>
                </a:path>
              </a:pathLst>
            </a:custGeom>
            <a:solidFill>
              <a:srgbClr val="10335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5" name="Google Shape;575;p73"/>
            <p:cNvSpPr/>
            <p:nvPr/>
          </p:nvSpPr>
          <p:spPr>
            <a:xfrm>
              <a:off x="4587687" y="2144190"/>
              <a:ext cx="927100" cy="96520"/>
            </a:xfrm>
            <a:custGeom>
              <a:rect b="b" l="l" r="r" t="t"/>
              <a:pathLst>
                <a:path extrusionOk="0" h="96519" w="927100">
                  <a:moveTo>
                    <a:pt x="0" y="0"/>
                  </a:moveTo>
                  <a:lnTo>
                    <a:pt x="926898" y="0"/>
                  </a:lnTo>
                  <a:lnTo>
                    <a:pt x="926898" y="96345"/>
                  </a:lnTo>
                  <a:lnTo>
                    <a:pt x="0" y="9634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6" name="Google Shape;576;p73"/>
            <p:cNvSpPr/>
            <p:nvPr/>
          </p:nvSpPr>
          <p:spPr>
            <a:xfrm>
              <a:off x="4587687" y="2467909"/>
              <a:ext cx="1050925" cy="96520"/>
            </a:xfrm>
            <a:custGeom>
              <a:rect b="b" l="l" r="r" t="t"/>
              <a:pathLst>
                <a:path extrusionOk="0" h="96519" w="1050925">
                  <a:moveTo>
                    <a:pt x="1050429" y="96345"/>
                  </a:moveTo>
                  <a:lnTo>
                    <a:pt x="0" y="96345"/>
                  </a:lnTo>
                  <a:lnTo>
                    <a:pt x="0" y="0"/>
                  </a:lnTo>
                  <a:lnTo>
                    <a:pt x="1050429" y="0"/>
                  </a:lnTo>
                  <a:lnTo>
                    <a:pt x="1050429" y="96345"/>
                  </a:lnTo>
                  <a:close/>
                </a:path>
              </a:pathLst>
            </a:custGeom>
            <a:solidFill>
              <a:srgbClr val="10335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77" name="Google Shape;577;p73"/>
            <p:cNvSpPr/>
            <p:nvPr/>
          </p:nvSpPr>
          <p:spPr>
            <a:xfrm>
              <a:off x="4587687" y="2467909"/>
              <a:ext cx="1050925" cy="96520"/>
            </a:xfrm>
            <a:custGeom>
              <a:rect b="b" l="l" r="r" t="t"/>
              <a:pathLst>
                <a:path extrusionOk="0" h="96519" w="1050925">
                  <a:moveTo>
                    <a:pt x="0" y="0"/>
                  </a:moveTo>
                  <a:lnTo>
                    <a:pt x="1050429" y="0"/>
                  </a:lnTo>
                  <a:lnTo>
                    <a:pt x="1050429" y="96345"/>
                  </a:lnTo>
                  <a:lnTo>
                    <a:pt x="0" y="9634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78" name="Google Shape;578;p73"/>
            <p:cNvPicPr preferRelativeResize="0"/>
            <p:nvPr/>
          </p:nvPicPr>
          <p:blipFill rotWithShape="1">
            <a:blip r:embed="rId28">
              <a:alphaModFix/>
            </a:blip>
            <a:srcRect b="0" l="0" r="0" t="0"/>
            <a:stretch/>
          </p:blipFill>
          <p:spPr>
            <a:xfrm>
              <a:off x="5608866" y="2902235"/>
              <a:ext cx="296305" cy="101371"/>
            </a:xfrm>
            <a:prstGeom prst="rect">
              <a:avLst/>
            </a:prstGeom>
            <a:noFill/>
            <a:ln>
              <a:noFill/>
            </a:ln>
          </p:spPr>
        </p:pic>
        <p:sp>
          <p:nvSpPr>
            <p:cNvPr id="579" name="Google Shape;579;p73"/>
            <p:cNvSpPr/>
            <p:nvPr/>
          </p:nvSpPr>
          <p:spPr>
            <a:xfrm>
              <a:off x="4587687" y="2789785"/>
              <a:ext cx="978535" cy="96520"/>
            </a:xfrm>
            <a:custGeom>
              <a:rect b="b" l="l" r="r" t="t"/>
              <a:pathLst>
                <a:path extrusionOk="0" h="96519" w="978535">
                  <a:moveTo>
                    <a:pt x="977991" y="96345"/>
                  </a:moveTo>
                  <a:lnTo>
                    <a:pt x="0" y="96345"/>
                  </a:lnTo>
                  <a:lnTo>
                    <a:pt x="0" y="0"/>
                  </a:lnTo>
                  <a:lnTo>
                    <a:pt x="977991" y="0"/>
                  </a:lnTo>
                  <a:lnTo>
                    <a:pt x="977991" y="96345"/>
                  </a:lnTo>
                  <a:close/>
                </a:path>
              </a:pathLst>
            </a:custGeom>
            <a:solidFill>
              <a:srgbClr val="10335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0" name="Google Shape;580;p73"/>
            <p:cNvSpPr/>
            <p:nvPr/>
          </p:nvSpPr>
          <p:spPr>
            <a:xfrm>
              <a:off x="4587687" y="2789785"/>
              <a:ext cx="978535" cy="96520"/>
            </a:xfrm>
            <a:custGeom>
              <a:rect b="b" l="l" r="r" t="t"/>
              <a:pathLst>
                <a:path extrusionOk="0" h="96519" w="978535">
                  <a:moveTo>
                    <a:pt x="0" y="0"/>
                  </a:moveTo>
                  <a:lnTo>
                    <a:pt x="977991" y="0"/>
                  </a:lnTo>
                  <a:lnTo>
                    <a:pt x="977991" y="96345"/>
                  </a:lnTo>
                  <a:lnTo>
                    <a:pt x="0" y="9634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1" name="Google Shape;581;p73"/>
            <p:cNvSpPr/>
            <p:nvPr/>
          </p:nvSpPr>
          <p:spPr>
            <a:xfrm>
              <a:off x="4587687" y="1600131"/>
              <a:ext cx="61594" cy="96520"/>
            </a:xfrm>
            <a:custGeom>
              <a:rect b="b" l="l" r="r" t="t"/>
              <a:pathLst>
                <a:path extrusionOk="0" h="96519" w="61595">
                  <a:moveTo>
                    <a:pt x="61513" y="96345"/>
                  </a:moveTo>
                  <a:lnTo>
                    <a:pt x="0" y="96345"/>
                  </a:lnTo>
                  <a:lnTo>
                    <a:pt x="0" y="0"/>
                  </a:lnTo>
                  <a:lnTo>
                    <a:pt x="61513" y="0"/>
                  </a:lnTo>
                  <a:lnTo>
                    <a:pt x="61513" y="96345"/>
                  </a:lnTo>
                  <a:close/>
                </a:path>
              </a:pathLst>
            </a:custGeom>
            <a:solidFill>
              <a:srgbClr val="FFE9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2" name="Google Shape;582;p73"/>
            <p:cNvSpPr/>
            <p:nvPr/>
          </p:nvSpPr>
          <p:spPr>
            <a:xfrm>
              <a:off x="4587687" y="1600131"/>
              <a:ext cx="61594" cy="96520"/>
            </a:xfrm>
            <a:custGeom>
              <a:rect b="b" l="l" r="r" t="t"/>
              <a:pathLst>
                <a:path extrusionOk="0" h="96519" w="61595">
                  <a:moveTo>
                    <a:pt x="0" y="0"/>
                  </a:moveTo>
                  <a:lnTo>
                    <a:pt x="61513" y="0"/>
                  </a:lnTo>
                  <a:lnTo>
                    <a:pt x="61513" y="96345"/>
                  </a:lnTo>
                  <a:lnTo>
                    <a:pt x="0" y="9634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3" name="Google Shape;583;p73"/>
            <p:cNvSpPr/>
            <p:nvPr/>
          </p:nvSpPr>
          <p:spPr>
            <a:xfrm>
              <a:off x="4587687" y="1920499"/>
              <a:ext cx="518795" cy="96520"/>
            </a:xfrm>
            <a:custGeom>
              <a:rect b="b" l="l" r="r" t="t"/>
              <a:pathLst>
                <a:path extrusionOk="0" h="96519" w="518795">
                  <a:moveTo>
                    <a:pt x="518491" y="96345"/>
                  </a:moveTo>
                  <a:lnTo>
                    <a:pt x="0" y="96345"/>
                  </a:lnTo>
                  <a:lnTo>
                    <a:pt x="0" y="0"/>
                  </a:lnTo>
                  <a:lnTo>
                    <a:pt x="518491" y="0"/>
                  </a:lnTo>
                  <a:lnTo>
                    <a:pt x="518491" y="96345"/>
                  </a:lnTo>
                  <a:close/>
                </a:path>
              </a:pathLst>
            </a:custGeom>
            <a:solidFill>
              <a:srgbClr val="FFE9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4" name="Google Shape;584;p73"/>
            <p:cNvSpPr/>
            <p:nvPr/>
          </p:nvSpPr>
          <p:spPr>
            <a:xfrm>
              <a:off x="4587687" y="1920499"/>
              <a:ext cx="518795" cy="96520"/>
            </a:xfrm>
            <a:custGeom>
              <a:rect b="b" l="l" r="r" t="t"/>
              <a:pathLst>
                <a:path extrusionOk="0" h="96519" w="518795">
                  <a:moveTo>
                    <a:pt x="0" y="0"/>
                  </a:moveTo>
                  <a:lnTo>
                    <a:pt x="518491" y="0"/>
                  </a:lnTo>
                  <a:lnTo>
                    <a:pt x="518491" y="96345"/>
                  </a:lnTo>
                  <a:lnTo>
                    <a:pt x="0" y="9634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5" name="Google Shape;585;p73"/>
            <p:cNvSpPr/>
            <p:nvPr/>
          </p:nvSpPr>
          <p:spPr>
            <a:xfrm>
              <a:off x="4587687" y="2240884"/>
              <a:ext cx="930275" cy="96520"/>
            </a:xfrm>
            <a:custGeom>
              <a:rect b="b" l="l" r="r" t="t"/>
              <a:pathLst>
                <a:path extrusionOk="0" h="96519" w="930275">
                  <a:moveTo>
                    <a:pt x="930092" y="96345"/>
                  </a:moveTo>
                  <a:lnTo>
                    <a:pt x="0" y="96345"/>
                  </a:lnTo>
                  <a:lnTo>
                    <a:pt x="0" y="0"/>
                  </a:lnTo>
                  <a:lnTo>
                    <a:pt x="930092" y="0"/>
                  </a:lnTo>
                  <a:lnTo>
                    <a:pt x="930092" y="96345"/>
                  </a:lnTo>
                  <a:close/>
                </a:path>
              </a:pathLst>
            </a:custGeom>
            <a:solidFill>
              <a:srgbClr val="FFE9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6" name="Google Shape;586;p73"/>
            <p:cNvSpPr/>
            <p:nvPr/>
          </p:nvSpPr>
          <p:spPr>
            <a:xfrm>
              <a:off x="4587687" y="2240883"/>
              <a:ext cx="930275" cy="96520"/>
            </a:xfrm>
            <a:custGeom>
              <a:rect b="b" l="l" r="r" t="t"/>
              <a:pathLst>
                <a:path extrusionOk="0" h="96519" w="930275">
                  <a:moveTo>
                    <a:pt x="0" y="0"/>
                  </a:moveTo>
                  <a:lnTo>
                    <a:pt x="930092" y="0"/>
                  </a:lnTo>
                  <a:lnTo>
                    <a:pt x="930092" y="96345"/>
                  </a:lnTo>
                  <a:lnTo>
                    <a:pt x="0" y="9634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7" name="Google Shape;587;p73"/>
            <p:cNvSpPr/>
            <p:nvPr/>
          </p:nvSpPr>
          <p:spPr>
            <a:xfrm>
              <a:off x="4587687" y="2564418"/>
              <a:ext cx="1047115" cy="96520"/>
            </a:xfrm>
            <a:custGeom>
              <a:rect b="b" l="l" r="r" t="t"/>
              <a:pathLst>
                <a:path extrusionOk="0" h="96519" w="1047114">
                  <a:moveTo>
                    <a:pt x="1046563" y="96345"/>
                  </a:moveTo>
                  <a:lnTo>
                    <a:pt x="0" y="96345"/>
                  </a:lnTo>
                  <a:lnTo>
                    <a:pt x="0" y="0"/>
                  </a:lnTo>
                  <a:lnTo>
                    <a:pt x="1046563" y="0"/>
                  </a:lnTo>
                  <a:lnTo>
                    <a:pt x="1046563" y="96345"/>
                  </a:lnTo>
                  <a:close/>
                </a:path>
              </a:pathLst>
            </a:custGeom>
            <a:solidFill>
              <a:srgbClr val="FFE9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88" name="Google Shape;588;p73"/>
            <p:cNvSpPr/>
            <p:nvPr/>
          </p:nvSpPr>
          <p:spPr>
            <a:xfrm>
              <a:off x="4587687" y="2564418"/>
              <a:ext cx="1047115" cy="96520"/>
            </a:xfrm>
            <a:custGeom>
              <a:rect b="b" l="l" r="r" t="t"/>
              <a:pathLst>
                <a:path extrusionOk="0" h="96519" w="1047114">
                  <a:moveTo>
                    <a:pt x="0" y="0"/>
                  </a:moveTo>
                  <a:lnTo>
                    <a:pt x="1046563" y="0"/>
                  </a:lnTo>
                  <a:lnTo>
                    <a:pt x="1046563" y="96345"/>
                  </a:lnTo>
                  <a:lnTo>
                    <a:pt x="0" y="9634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89" name="Google Shape;589;p73"/>
            <p:cNvPicPr preferRelativeResize="0"/>
            <p:nvPr/>
          </p:nvPicPr>
          <p:blipFill rotWithShape="1">
            <a:blip r:embed="rId29">
              <a:alphaModFix/>
            </a:blip>
            <a:srcRect b="0" l="0" r="0" t="0"/>
            <a:stretch/>
          </p:blipFill>
          <p:spPr>
            <a:xfrm>
              <a:off x="4583498" y="3098928"/>
              <a:ext cx="1050578" cy="235270"/>
            </a:xfrm>
            <a:prstGeom prst="rect">
              <a:avLst/>
            </a:prstGeom>
            <a:noFill/>
            <a:ln>
              <a:noFill/>
            </a:ln>
          </p:spPr>
        </p:pic>
        <p:sp>
          <p:nvSpPr>
            <p:cNvPr id="590" name="Google Shape;590;p73"/>
            <p:cNvSpPr/>
            <p:nvPr/>
          </p:nvSpPr>
          <p:spPr>
            <a:xfrm>
              <a:off x="4587687" y="2886462"/>
              <a:ext cx="956310" cy="96520"/>
            </a:xfrm>
            <a:custGeom>
              <a:rect b="b" l="l" r="r" t="t"/>
              <a:pathLst>
                <a:path extrusionOk="0" h="96519" w="956310">
                  <a:moveTo>
                    <a:pt x="955974" y="96345"/>
                  </a:moveTo>
                  <a:lnTo>
                    <a:pt x="0" y="96345"/>
                  </a:lnTo>
                  <a:lnTo>
                    <a:pt x="0" y="0"/>
                  </a:lnTo>
                  <a:lnTo>
                    <a:pt x="955974" y="0"/>
                  </a:lnTo>
                  <a:lnTo>
                    <a:pt x="955974" y="96345"/>
                  </a:lnTo>
                  <a:close/>
                </a:path>
              </a:pathLst>
            </a:custGeom>
            <a:solidFill>
              <a:srgbClr val="FFE9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1" name="Google Shape;591;p73"/>
            <p:cNvSpPr/>
            <p:nvPr/>
          </p:nvSpPr>
          <p:spPr>
            <a:xfrm>
              <a:off x="4587687" y="2886461"/>
              <a:ext cx="956310" cy="96520"/>
            </a:xfrm>
            <a:custGeom>
              <a:rect b="b" l="l" r="r" t="t"/>
              <a:pathLst>
                <a:path extrusionOk="0" h="96519" w="956310">
                  <a:moveTo>
                    <a:pt x="0" y="0"/>
                  </a:moveTo>
                  <a:lnTo>
                    <a:pt x="955974" y="0"/>
                  </a:lnTo>
                  <a:lnTo>
                    <a:pt x="955974" y="96345"/>
                  </a:lnTo>
                  <a:lnTo>
                    <a:pt x="0" y="96345"/>
                  </a:lnTo>
                  <a:lnTo>
                    <a:pt x="0" y="0"/>
                  </a:lnTo>
                  <a:close/>
                </a:path>
              </a:pathLst>
            </a:custGeom>
            <a:noFill/>
            <a:ln cap="flat" cmpd="sng" w="9525">
              <a:solidFill>
                <a:srgbClr val="221F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92" name="Google Shape;592;p73"/>
            <p:cNvPicPr preferRelativeResize="0"/>
            <p:nvPr/>
          </p:nvPicPr>
          <p:blipFill rotWithShape="1">
            <a:blip r:embed="rId30">
              <a:alphaModFix/>
            </a:blip>
            <a:srcRect b="0" l="0" r="0" t="0"/>
            <a:stretch/>
          </p:blipFill>
          <p:spPr>
            <a:xfrm>
              <a:off x="5625841" y="2769845"/>
              <a:ext cx="296137" cy="101371"/>
            </a:xfrm>
            <a:prstGeom prst="rect">
              <a:avLst/>
            </a:prstGeom>
            <a:noFill/>
            <a:ln>
              <a:noFill/>
            </a:ln>
          </p:spPr>
        </p:pic>
        <p:pic>
          <p:nvPicPr>
            <p:cNvPr id="593" name="Google Shape;593;p73"/>
            <p:cNvPicPr preferRelativeResize="0"/>
            <p:nvPr/>
          </p:nvPicPr>
          <p:blipFill rotWithShape="1">
            <a:blip r:embed="rId31">
              <a:alphaModFix/>
            </a:blip>
            <a:srcRect b="0" l="0" r="0" t="0"/>
            <a:stretch/>
          </p:blipFill>
          <p:spPr>
            <a:xfrm>
              <a:off x="5696430" y="2581529"/>
              <a:ext cx="288237" cy="101371"/>
            </a:xfrm>
            <a:prstGeom prst="rect">
              <a:avLst/>
            </a:prstGeom>
            <a:noFill/>
            <a:ln>
              <a:noFill/>
            </a:ln>
          </p:spPr>
        </p:pic>
        <p:pic>
          <p:nvPicPr>
            <p:cNvPr id="594" name="Google Shape;594;p73"/>
            <p:cNvPicPr preferRelativeResize="0"/>
            <p:nvPr/>
          </p:nvPicPr>
          <p:blipFill rotWithShape="1">
            <a:blip r:embed="rId32">
              <a:alphaModFix/>
            </a:blip>
            <a:srcRect b="0" l="0" r="0" t="0"/>
            <a:stretch/>
          </p:blipFill>
          <p:spPr>
            <a:xfrm>
              <a:off x="5713237" y="2449139"/>
              <a:ext cx="288237" cy="101371"/>
            </a:xfrm>
            <a:prstGeom prst="rect">
              <a:avLst/>
            </a:prstGeom>
            <a:noFill/>
            <a:ln>
              <a:noFill/>
            </a:ln>
          </p:spPr>
        </p:pic>
        <p:pic>
          <p:nvPicPr>
            <p:cNvPr id="595" name="Google Shape;595;p73"/>
            <p:cNvPicPr preferRelativeResize="0"/>
            <p:nvPr/>
          </p:nvPicPr>
          <p:blipFill rotWithShape="1">
            <a:blip r:embed="rId33">
              <a:alphaModFix/>
            </a:blip>
            <a:srcRect b="0" l="0" r="0" t="0"/>
            <a:stretch/>
          </p:blipFill>
          <p:spPr>
            <a:xfrm>
              <a:off x="5575252" y="2258144"/>
              <a:ext cx="96639" cy="98021"/>
            </a:xfrm>
            <a:prstGeom prst="rect">
              <a:avLst/>
            </a:prstGeom>
            <a:noFill/>
            <a:ln>
              <a:noFill/>
            </a:ln>
          </p:spPr>
        </p:pic>
        <p:sp>
          <p:nvSpPr>
            <p:cNvPr id="596" name="Google Shape;596;p73"/>
            <p:cNvSpPr/>
            <p:nvPr/>
          </p:nvSpPr>
          <p:spPr>
            <a:xfrm>
              <a:off x="5701309" y="2258148"/>
              <a:ext cx="60325" cy="96520"/>
            </a:xfrm>
            <a:custGeom>
              <a:rect b="b" l="l" r="r" t="t"/>
              <a:pathLst>
                <a:path extrusionOk="0" h="96519" w="60325">
                  <a:moveTo>
                    <a:pt x="11087" y="82931"/>
                  </a:moveTo>
                  <a:lnTo>
                    <a:pt x="0" y="82931"/>
                  </a:lnTo>
                  <a:lnTo>
                    <a:pt x="0" y="96342"/>
                  </a:lnTo>
                  <a:lnTo>
                    <a:pt x="11087" y="96342"/>
                  </a:lnTo>
                  <a:lnTo>
                    <a:pt x="11087" y="82931"/>
                  </a:lnTo>
                  <a:close/>
                </a:path>
                <a:path extrusionOk="0" h="96519" w="60325">
                  <a:moveTo>
                    <a:pt x="59994" y="0"/>
                  </a:moveTo>
                  <a:lnTo>
                    <a:pt x="53606" y="0"/>
                  </a:lnTo>
                  <a:lnTo>
                    <a:pt x="51917" y="4191"/>
                  </a:lnTo>
                  <a:lnTo>
                    <a:pt x="49060" y="8547"/>
                  </a:lnTo>
                  <a:lnTo>
                    <a:pt x="40995" y="17259"/>
                  </a:lnTo>
                  <a:lnTo>
                    <a:pt x="36296" y="21107"/>
                  </a:lnTo>
                  <a:lnTo>
                    <a:pt x="30911" y="24130"/>
                  </a:lnTo>
                  <a:lnTo>
                    <a:pt x="30911" y="35521"/>
                  </a:lnTo>
                  <a:lnTo>
                    <a:pt x="34112" y="34188"/>
                  </a:lnTo>
                  <a:lnTo>
                    <a:pt x="45199" y="26644"/>
                  </a:lnTo>
                  <a:lnTo>
                    <a:pt x="48221" y="23964"/>
                  </a:lnTo>
                  <a:lnTo>
                    <a:pt x="50406" y="21285"/>
                  </a:lnTo>
                  <a:lnTo>
                    <a:pt x="50406" y="96342"/>
                  </a:lnTo>
                  <a:lnTo>
                    <a:pt x="59994" y="96342"/>
                  </a:lnTo>
                  <a:lnTo>
                    <a:pt x="59994" y="0"/>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97" name="Google Shape;597;p73"/>
            <p:cNvPicPr preferRelativeResize="0"/>
            <p:nvPr/>
          </p:nvPicPr>
          <p:blipFill rotWithShape="1">
            <a:blip r:embed="rId34">
              <a:alphaModFix/>
            </a:blip>
            <a:srcRect b="0" l="0" r="0" t="0"/>
            <a:stretch/>
          </p:blipFill>
          <p:spPr>
            <a:xfrm>
              <a:off x="5786851" y="2256802"/>
              <a:ext cx="84706" cy="101371"/>
            </a:xfrm>
            <a:prstGeom prst="rect">
              <a:avLst/>
            </a:prstGeom>
            <a:noFill/>
            <a:ln>
              <a:noFill/>
            </a:ln>
          </p:spPr>
        </p:pic>
        <p:pic>
          <p:nvPicPr>
            <p:cNvPr id="598" name="Google Shape;598;p73"/>
            <p:cNvPicPr preferRelativeResize="0"/>
            <p:nvPr/>
          </p:nvPicPr>
          <p:blipFill rotWithShape="1">
            <a:blip r:embed="rId35">
              <a:alphaModFix/>
            </a:blip>
            <a:srcRect b="0" l="0" r="0" t="0"/>
            <a:stretch/>
          </p:blipFill>
          <p:spPr>
            <a:xfrm>
              <a:off x="5575420" y="2125754"/>
              <a:ext cx="96471" cy="98021"/>
            </a:xfrm>
            <a:prstGeom prst="rect">
              <a:avLst/>
            </a:prstGeom>
            <a:noFill/>
            <a:ln>
              <a:noFill/>
            </a:ln>
          </p:spPr>
        </p:pic>
        <p:pic>
          <p:nvPicPr>
            <p:cNvPr id="599" name="Google Shape;599;p73"/>
            <p:cNvPicPr preferRelativeResize="0"/>
            <p:nvPr/>
          </p:nvPicPr>
          <p:blipFill rotWithShape="1">
            <a:blip r:embed="rId36">
              <a:alphaModFix/>
            </a:blip>
            <a:srcRect b="0" l="0" r="0" t="0"/>
            <a:stretch/>
          </p:blipFill>
          <p:spPr>
            <a:xfrm>
              <a:off x="5701311" y="2124412"/>
              <a:ext cx="170246" cy="101371"/>
            </a:xfrm>
            <a:prstGeom prst="rect">
              <a:avLst/>
            </a:prstGeom>
            <a:noFill/>
            <a:ln>
              <a:noFill/>
            </a:ln>
          </p:spPr>
        </p:pic>
        <p:pic>
          <p:nvPicPr>
            <p:cNvPr id="600" name="Google Shape;600;p73"/>
            <p:cNvPicPr preferRelativeResize="0"/>
            <p:nvPr/>
          </p:nvPicPr>
          <p:blipFill rotWithShape="1">
            <a:blip r:embed="rId37">
              <a:alphaModFix/>
            </a:blip>
            <a:srcRect b="0" l="0" r="0" t="0"/>
            <a:stretch/>
          </p:blipFill>
          <p:spPr>
            <a:xfrm>
              <a:off x="5161131" y="1933751"/>
              <a:ext cx="297313" cy="101371"/>
            </a:xfrm>
            <a:prstGeom prst="rect">
              <a:avLst/>
            </a:prstGeom>
            <a:noFill/>
            <a:ln>
              <a:noFill/>
            </a:ln>
          </p:spPr>
        </p:pic>
        <p:pic>
          <p:nvPicPr>
            <p:cNvPr id="601" name="Google Shape;601;p73"/>
            <p:cNvPicPr preferRelativeResize="0"/>
            <p:nvPr/>
          </p:nvPicPr>
          <p:blipFill rotWithShape="1">
            <a:blip r:embed="rId38">
              <a:alphaModFix/>
            </a:blip>
            <a:srcRect b="0" l="0" r="0" t="0"/>
            <a:stretch/>
          </p:blipFill>
          <p:spPr>
            <a:xfrm>
              <a:off x="5144324" y="1802535"/>
              <a:ext cx="130259" cy="96512"/>
            </a:xfrm>
            <a:prstGeom prst="rect">
              <a:avLst/>
            </a:prstGeom>
            <a:noFill/>
            <a:ln>
              <a:noFill/>
            </a:ln>
          </p:spPr>
        </p:pic>
        <p:sp>
          <p:nvSpPr>
            <p:cNvPr id="602" name="Google Shape;602;p73"/>
            <p:cNvSpPr/>
            <p:nvPr/>
          </p:nvSpPr>
          <p:spPr>
            <a:xfrm>
              <a:off x="5294409" y="1802701"/>
              <a:ext cx="29845" cy="96520"/>
            </a:xfrm>
            <a:custGeom>
              <a:rect b="b" l="l" r="r" t="t"/>
              <a:pathLst>
                <a:path extrusionOk="0" h="96519" w="29845">
                  <a:moveTo>
                    <a:pt x="29243" y="96345"/>
                  </a:moveTo>
                  <a:lnTo>
                    <a:pt x="19495" y="96345"/>
                  </a:lnTo>
                  <a:lnTo>
                    <a:pt x="19495" y="21279"/>
                  </a:lnTo>
                  <a:lnTo>
                    <a:pt x="17311" y="23960"/>
                  </a:lnTo>
                  <a:lnTo>
                    <a:pt x="14285" y="26641"/>
                  </a:lnTo>
                  <a:lnTo>
                    <a:pt x="3193" y="34181"/>
                  </a:lnTo>
                  <a:lnTo>
                    <a:pt x="0" y="35522"/>
                  </a:lnTo>
                  <a:lnTo>
                    <a:pt x="0" y="24128"/>
                  </a:lnTo>
                  <a:lnTo>
                    <a:pt x="5378" y="21112"/>
                  </a:lnTo>
                  <a:lnTo>
                    <a:pt x="10084" y="17258"/>
                  </a:lnTo>
                  <a:lnTo>
                    <a:pt x="18151" y="8545"/>
                  </a:lnTo>
                  <a:lnTo>
                    <a:pt x="21008" y="4188"/>
                  </a:lnTo>
                  <a:lnTo>
                    <a:pt x="22689" y="0"/>
                  </a:lnTo>
                  <a:lnTo>
                    <a:pt x="29075" y="0"/>
                  </a:lnTo>
                  <a:lnTo>
                    <a:pt x="29075" y="96345"/>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603" name="Google Shape;603;p73"/>
            <p:cNvPicPr preferRelativeResize="0"/>
            <p:nvPr/>
          </p:nvPicPr>
          <p:blipFill rotWithShape="1">
            <a:blip r:embed="rId39">
              <a:alphaModFix/>
            </a:blip>
            <a:srcRect b="0" l="0" r="0" t="0"/>
            <a:stretch/>
          </p:blipFill>
          <p:spPr>
            <a:xfrm>
              <a:off x="5349032" y="1801360"/>
              <a:ext cx="84706" cy="101371"/>
            </a:xfrm>
            <a:prstGeom prst="rect">
              <a:avLst/>
            </a:prstGeom>
            <a:noFill/>
            <a:ln>
              <a:noFill/>
            </a:ln>
          </p:spPr>
        </p:pic>
        <p:pic>
          <p:nvPicPr>
            <p:cNvPr id="604" name="Google Shape;604;p73"/>
            <p:cNvPicPr preferRelativeResize="0"/>
            <p:nvPr/>
          </p:nvPicPr>
          <p:blipFill rotWithShape="1">
            <a:blip r:embed="rId40">
              <a:alphaModFix/>
            </a:blip>
            <a:srcRect b="0" l="0" r="0" t="0"/>
            <a:stretch/>
          </p:blipFill>
          <p:spPr>
            <a:xfrm>
              <a:off x="4716589" y="1481158"/>
              <a:ext cx="239329" cy="101371"/>
            </a:xfrm>
            <a:prstGeom prst="rect">
              <a:avLst/>
            </a:prstGeom>
            <a:noFill/>
            <a:ln>
              <a:noFill/>
            </a:ln>
          </p:spPr>
        </p:pic>
      </p:grpSp>
      <p:grpSp>
        <p:nvGrpSpPr>
          <p:cNvPr id="605" name="Google Shape;605;p73"/>
          <p:cNvGrpSpPr/>
          <p:nvPr/>
        </p:nvGrpSpPr>
        <p:grpSpPr>
          <a:xfrm>
            <a:off x="9789887" y="3831075"/>
            <a:ext cx="321488" cy="124159"/>
            <a:chOff x="4388351" y="1280306"/>
            <a:chExt cx="321488" cy="124159"/>
          </a:xfrm>
        </p:grpSpPr>
        <p:pic>
          <p:nvPicPr>
            <p:cNvPr id="606" name="Google Shape;606;p73"/>
            <p:cNvPicPr preferRelativeResize="0"/>
            <p:nvPr/>
          </p:nvPicPr>
          <p:blipFill rotWithShape="1">
            <a:blip r:embed="rId41">
              <a:alphaModFix/>
            </a:blip>
            <a:srcRect b="0" l="0" r="0" t="0"/>
            <a:stretch/>
          </p:blipFill>
          <p:spPr>
            <a:xfrm>
              <a:off x="4388351" y="1280306"/>
              <a:ext cx="275464" cy="124159"/>
            </a:xfrm>
            <a:prstGeom prst="rect">
              <a:avLst/>
            </a:prstGeom>
            <a:noFill/>
            <a:ln>
              <a:noFill/>
            </a:ln>
          </p:spPr>
        </p:pic>
        <p:sp>
          <p:nvSpPr>
            <p:cNvPr id="607" name="Google Shape;607;p73"/>
            <p:cNvSpPr/>
            <p:nvPr/>
          </p:nvSpPr>
          <p:spPr>
            <a:xfrm>
              <a:off x="4686344" y="1282308"/>
              <a:ext cx="23495" cy="86995"/>
            </a:xfrm>
            <a:custGeom>
              <a:rect b="b" l="l" r="r" t="t"/>
              <a:pathLst>
                <a:path extrusionOk="0" h="86994" w="23495">
                  <a:moveTo>
                    <a:pt x="23025" y="22955"/>
                  </a:moveTo>
                  <a:lnTo>
                    <a:pt x="0" y="22955"/>
                  </a:lnTo>
                  <a:lnTo>
                    <a:pt x="0" y="0"/>
                  </a:lnTo>
                  <a:lnTo>
                    <a:pt x="23025" y="0"/>
                  </a:lnTo>
                  <a:lnTo>
                    <a:pt x="23025" y="22955"/>
                  </a:lnTo>
                  <a:close/>
                </a:path>
                <a:path extrusionOk="0" h="86994" w="23495">
                  <a:moveTo>
                    <a:pt x="23025" y="86794"/>
                  </a:moveTo>
                  <a:lnTo>
                    <a:pt x="0" y="86794"/>
                  </a:lnTo>
                  <a:lnTo>
                    <a:pt x="0" y="63839"/>
                  </a:lnTo>
                  <a:lnTo>
                    <a:pt x="23025" y="63839"/>
                  </a:lnTo>
                  <a:lnTo>
                    <a:pt x="23025" y="86794"/>
                  </a:lnTo>
                  <a:close/>
                </a:path>
              </a:pathLst>
            </a:custGeom>
            <a:solidFill>
              <a:srgbClr val="221F1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pic>
        <p:nvPicPr>
          <p:cNvPr id="608" name="Google Shape;608;p73"/>
          <p:cNvPicPr preferRelativeResize="0"/>
          <p:nvPr/>
        </p:nvPicPr>
        <p:blipFill rotWithShape="1">
          <a:blip r:embed="rId42">
            <a:alphaModFix/>
          </a:blip>
          <a:srcRect b="0" l="0" r="0" t="0"/>
          <a:stretch/>
        </p:blipFill>
        <p:spPr>
          <a:xfrm>
            <a:off x="9839972" y="4091623"/>
            <a:ext cx="100000" cy="963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74"/>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615" name="Google Shape;615;p74"/>
          <p:cNvSpPr txBox="1"/>
          <p:nvPr/>
        </p:nvSpPr>
        <p:spPr>
          <a:xfrm>
            <a:off x="358596" y="178376"/>
            <a:ext cx="11563927" cy="582213"/>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Where Patients Present with Oral Health Needs </a:t>
            </a:r>
            <a:endParaRPr/>
          </a:p>
        </p:txBody>
      </p:sp>
      <p:sp>
        <p:nvSpPr>
          <p:cNvPr id="616" name="Google Shape;616;p74"/>
          <p:cNvSpPr/>
          <p:nvPr/>
        </p:nvSpPr>
        <p:spPr>
          <a:xfrm>
            <a:off x="4955434" y="1909125"/>
            <a:ext cx="5945227" cy="4355603"/>
          </a:xfrm>
          <a:prstGeom prst="roundRect">
            <a:avLst>
              <a:gd fmla="val 16667" name="adj"/>
            </a:avLst>
          </a:prstGeom>
          <a:solidFill>
            <a:schemeClr val="lt1"/>
          </a:solidFill>
          <a:ln cap="flat" cmpd="sng" w="38100">
            <a:solidFill>
              <a:srgbClr val="2F527D"/>
            </a:solidFill>
            <a:prstDash val="solid"/>
            <a:miter lim="800000"/>
            <a:headEnd len="sm" w="sm" type="none"/>
            <a:tailEnd len="sm" w="sm" type="none"/>
          </a:ln>
        </p:spPr>
        <p:txBody>
          <a:bodyPr anchorCtr="0" anchor="ctr" bIns="81275" lIns="162550" spcFirstLastPara="1" rIns="162550" wrap="square" tIns="81275">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17" name="Google Shape;617;p74"/>
          <p:cNvSpPr/>
          <p:nvPr/>
        </p:nvSpPr>
        <p:spPr>
          <a:xfrm>
            <a:off x="7128529" y="2037421"/>
            <a:ext cx="1619162" cy="4079760"/>
          </a:xfrm>
          <a:prstGeom prst="roundRect">
            <a:avLst>
              <a:gd fmla="val 16667" name="adj"/>
            </a:avLst>
          </a:prstGeom>
          <a:solidFill>
            <a:schemeClr val="lt1"/>
          </a:solidFill>
          <a:ln cap="flat" cmpd="sng" w="38100">
            <a:solidFill>
              <a:srgbClr val="7F7F7F"/>
            </a:solidFill>
            <a:prstDash val="solid"/>
            <a:miter lim="800000"/>
            <a:headEnd len="sm" w="sm" type="none"/>
            <a:tailEnd len="sm" w="sm" type="none"/>
          </a:ln>
        </p:spPr>
        <p:txBody>
          <a:bodyPr anchorCtr="0" anchor="ctr" bIns="81275" lIns="162550" spcFirstLastPara="1" rIns="162550" wrap="square" tIns="81275">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18" name="Google Shape;618;p74"/>
          <p:cNvSpPr/>
          <p:nvPr/>
        </p:nvSpPr>
        <p:spPr>
          <a:xfrm>
            <a:off x="5337435" y="2029038"/>
            <a:ext cx="1666141" cy="4079760"/>
          </a:xfrm>
          <a:prstGeom prst="roundRect">
            <a:avLst>
              <a:gd fmla="val 16667" name="adj"/>
            </a:avLst>
          </a:prstGeom>
          <a:solidFill>
            <a:schemeClr val="lt1"/>
          </a:solidFill>
          <a:ln cap="flat" cmpd="sng" w="38100">
            <a:solidFill>
              <a:srgbClr val="FAD94C"/>
            </a:solidFill>
            <a:prstDash val="solid"/>
            <a:miter lim="800000"/>
            <a:headEnd len="sm" w="sm" type="none"/>
            <a:tailEnd len="sm" w="sm" type="none"/>
          </a:ln>
        </p:spPr>
        <p:txBody>
          <a:bodyPr anchorCtr="0" anchor="ctr" bIns="81275" lIns="162550" spcFirstLastPara="1" rIns="162550" wrap="square" tIns="81275">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pic>
        <p:nvPicPr>
          <p:cNvPr id="619" name="Google Shape;619;p74"/>
          <p:cNvPicPr preferRelativeResize="0"/>
          <p:nvPr/>
        </p:nvPicPr>
        <p:blipFill rotWithShape="1">
          <a:blip r:embed="rId3">
            <a:alphaModFix/>
          </a:blip>
          <a:srcRect b="0" l="0" r="0" t="0"/>
          <a:stretch/>
        </p:blipFill>
        <p:spPr>
          <a:xfrm>
            <a:off x="5595925" y="1948570"/>
            <a:ext cx="1089271" cy="1089271"/>
          </a:xfrm>
          <a:prstGeom prst="rect">
            <a:avLst/>
          </a:prstGeom>
          <a:noFill/>
          <a:ln>
            <a:noFill/>
          </a:ln>
        </p:spPr>
      </p:pic>
      <p:pic>
        <p:nvPicPr>
          <p:cNvPr id="620" name="Google Shape;620;p74"/>
          <p:cNvPicPr preferRelativeResize="0"/>
          <p:nvPr/>
        </p:nvPicPr>
        <p:blipFill rotWithShape="1">
          <a:blip r:embed="rId4">
            <a:alphaModFix/>
          </a:blip>
          <a:srcRect b="0" l="0" r="0" t="0"/>
          <a:stretch/>
        </p:blipFill>
        <p:spPr>
          <a:xfrm>
            <a:off x="7488467" y="2191096"/>
            <a:ext cx="816953" cy="816953"/>
          </a:xfrm>
          <a:prstGeom prst="rect">
            <a:avLst/>
          </a:prstGeom>
          <a:noFill/>
          <a:ln>
            <a:noFill/>
          </a:ln>
        </p:spPr>
      </p:pic>
      <p:pic>
        <p:nvPicPr>
          <p:cNvPr id="621" name="Google Shape;621;p74"/>
          <p:cNvPicPr preferRelativeResize="0"/>
          <p:nvPr/>
        </p:nvPicPr>
        <p:blipFill rotWithShape="1">
          <a:blip r:embed="rId5">
            <a:alphaModFix/>
          </a:blip>
          <a:srcRect b="0" l="0" r="0" t="0"/>
          <a:stretch/>
        </p:blipFill>
        <p:spPr>
          <a:xfrm>
            <a:off x="10083709" y="3696020"/>
            <a:ext cx="816953" cy="816953"/>
          </a:xfrm>
          <a:prstGeom prst="rect">
            <a:avLst/>
          </a:prstGeom>
          <a:noFill/>
          <a:ln>
            <a:noFill/>
          </a:ln>
        </p:spPr>
      </p:pic>
      <p:sp>
        <p:nvSpPr>
          <p:cNvPr id="622" name="Google Shape;622;p74"/>
          <p:cNvSpPr txBox="1"/>
          <p:nvPr/>
        </p:nvSpPr>
        <p:spPr>
          <a:xfrm>
            <a:off x="7253115" y="3742618"/>
            <a:ext cx="1480191" cy="656584"/>
          </a:xfrm>
          <a:prstGeom prst="rect">
            <a:avLst/>
          </a:prstGeom>
          <a:noFill/>
          <a:ln>
            <a:noFill/>
          </a:ln>
        </p:spPr>
        <p:txBody>
          <a:bodyPr anchorCtr="0" anchor="t" bIns="81275" lIns="162550" spcFirstLastPara="1" rIns="162550" wrap="square" tIns="8127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Inpatient Admission</a:t>
            </a:r>
            <a:endParaRPr/>
          </a:p>
        </p:txBody>
      </p:sp>
      <p:sp>
        <p:nvSpPr>
          <p:cNvPr id="623" name="Google Shape;623;p74"/>
          <p:cNvSpPr/>
          <p:nvPr/>
        </p:nvSpPr>
        <p:spPr>
          <a:xfrm>
            <a:off x="8873926" y="2029773"/>
            <a:ext cx="1284959" cy="2004303"/>
          </a:xfrm>
          <a:prstGeom prst="roundRect">
            <a:avLst>
              <a:gd fmla="val 16667" name="adj"/>
            </a:avLst>
          </a:prstGeom>
          <a:solidFill>
            <a:schemeClr val="lt1"/>
          </a:solidFill>
          <a:ln cap="flat" cmpd="sng" w="38100">
            <a:solidFill>
              <a:srgbClr val="2F527D"/>
            </a:solidFill>
            <a:prstDash val="solid"/>
            <a:miter lim="800000"/>
            <a:headEnd len="sm" w="sm" type="none"/>
            <a:tailEnd len="sm" w="sm" type="none"/>
          </a:ln>
        </p:spPr>
        <p:txBody>
          <a:bodyPr anchorCtr="0" anchor="ctr" bIns="81275" lIns="162550" spcFirstLastPara="1" rIns="162550" wrap="square" tIns="81275">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24" name="Google Shape;624;p74"/>
          <p:cNvSpPr txBox="1"/>
          <p:nvPr/>
        </p:nvSpPr>
        <p:spPr>
          <a:xfrm>
            <a:off x="8774408" y="2192368"/>
            <a:ext cx="1480191" cy="656584"/>
          </a:xfrm>
          <a:prstGeom prst="rect">
            <a:avLst/>
          </a:prstGeom>
          <a:noFill/>
          <a:ln>
            <a:noFill/>
          </a:ln>
        </p:spPr>
        <p:txBody>
          <a:bodyPr anchorCtr="0" anchor="t" bIns="81275" lIns="162550" spcFirstLastPara="1" rIns="162550" wrap="square" tIns="8127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Ambulatory Surgery</a:t>
            </a:r>
            <a:endParaRPr/>
          </a:p>
        </p:txBody>
      </p:sp>
      <p:sp>
        <p:nvSpPr>
          <p:cNvPr id="625" name="Google Shape;625;p74"/>
          <p:cNvSpPr txBox="1"/>
          <p:nvPr/>
        </p:nvSpPr>
        <p:spPr>
          <a:xfrm>
            <a:off x="5386932" y="3726299"/>
            <a:ext cx="1514767" cy="656584"/>
          </a:xfrm>
          <a:prstGeom prst="rect">
            <a:avLst/>
          </a:prstGeom>
          <a:noFill/>
          <a:ln>
            <a:noFill/>
          </a:ln>
        </p:spPr>
        <p:txBody>
          <a:bodyPr anchorCtr="0" anchor="t" bIns="81275" lIns="162550" spcFirstLastPara="1" rIns="162550" wrap="square" tIns="8127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Emergency Department </a:t>
            </a:r>
            <a:endParaRPr/>
          </a:p>
        </p:txBody>
      </p:sp>
      <p:sp>
        <p:nvSpPr>
          <p:cNvPr id="626" name="Google Shape;626;p74"/>
          <p:cNvSpPr/>
          <p:nvPr/>
        </p:nvSpPr>
        <p:spPr>
          <a:xfrm>
            <a:off x="8900443" y="4104496"/>
            <a:ext cx="1258442" cy="2004303"/>
          </a:xfrm>
          <a:prstGeom prst="roundRect">
            <a:avLst>
              <a:gd fmla="val 16667" name="adj"/>
            </a:avLst>
          </a:prstGeom>
          <a:solidFill>
            <a:schemeClr val="lt1"/>
          </a:solidFill>
          <a:ln cap="flat" cmpd="sng" w="38100">
            <a:solidFill>
              <a:schemeClr val="dk1"/>
            </a:solidFill>
            <a:prstDash val="solid"/>
            <a:miter lim="800000"/>
            <a:headEnd len="sm" w="sm" type="none"/>
            <a:tailEnd len="sm" w="sm" type="none"/>
          </a:ln>
        </p:spPr>
        <p:txBody>
          <a:bodyPr anchorCtr="0" anchor="ctr" bIns="81275" lIns="162550" spcFirstLastPara="1" rIns="162550" wrap="square" tIns="81275">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p:txBody>
      </p:sp>
      <p:sp>
        <p:nvSpPr>
          <p:cNvPr id="627" name="Google Shape;627;p74"/>
          <p:cNvSpPr txBox="1"/>
          <p:nvPr/>
        </p:nvSpPr>
        <p:spPr>
          <a:xfrm>
            <a:off x="8796868" y="4364659"/>
            <a:ext cx="1514767" cy="656584"/>
          </a:xfrm>
          <a:prstGeom prst="rect">
            <a:avLst/>
          </a:prstGeom>
          <a:noFill/>
          <a:ln>
            <a:noFill/>
          </a:ln>
        </p:spPr>
        <p:txBody>
          <a:bodyPr anchorCtr="0" anchor="t" bIns="81275" lIns="162550" spcFirstLastPara="1" rIns="162550" wrap="square" tIns="8127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Urgent </a:t>
            </a:r>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Clinic</a:t>
            </a:r>
            <a:endParaRPr/>
          </a:p>
        </p:txBody>
      </p:sp>
      <p:grpSp>
        <p:nvGrpSpPr>
          <p:cNvPr id="628" name="Google Shape;628;p74"/>
          <p:cNvGrpSpPr/>
          <p:nvPr/>
        </p:nvGrpSpPr>
        <p:grpSpPr>
          <a:xfrm>
            <a:off x="4152037" y="2226796"/>
            <a:ext cx="599915" cy="606584"/>
            <a:chOff x="1143000" y="0"/>
            <a:chExt cx="6858000" cy="6858000"/>
          </a:xfrm>
        </p:grpSpPr>
        <p:pic>
          <p:nvPicPr>
            <p:cNvPr id="629" name="Google Shape;629;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30" name="Google Shape;630;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pic>
        <p:nvPicPr>
          <p:cNvPr id="631" name="Google Shape;631;p74"/>
          <p:cNvPicPr preferRelativeResize="0"/>
          <p:nvPr/>
        </p:nvPicPr>
        <p:blipFill rotWithShape="1">
          <a:blip r:embed="rId8">
            <a:alphaModFix/>
          </a:blip>
          <a:srcRect b="0" l="0" r="0" t="0"/>
          <a:stretch/>
        </p:blipFill>
        <p:spPr>
          <a:xfrm>
            <a:off x="4483932" y="2737342"/>
            <a:ext cx="1132404" cy="1132404"/>
          </a:xfrm>
          <a:prstGeom prst="rect">
            <a:avLst/>
          </a:prstGeom>
          <a:noFill/>
          <a:ln>
            <a:noFill/>
          </a:ln>
        </p:spPr>
      </p:pic>
      <p:grpSp>
        <p:nvGrpSpPr>
          <p:cNvPr id="632" name="Google Shape;632;p74"/>
          <p:cNvGrpSpPr/>
          <p:nvPr/>
        </p:nvGrpSpPr>
        <p:grpSpPr>
          <a:xfrm>
            <a:off x="10946214" y="2631423"/>
            <a:ext cx="599915" cy="606584"/>
            <a:chOff x="1143000" y="0"/>
            <a:chExt cx="6858000" cy="6858000"/>
          </a:xfrm>
        </p:grpSpPr>
        <p:pic>
          <p:nvPicPr>
            <p:cNvPr id="633" name="Google Shape;633;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34" name="Google Shape;634;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35" name="Google Shape;635;p74"/>
          <p:cNvGrpSpPr/>
          <p:nvPr/>
        </p:nvGrpSpPr>
        <p:grpSpPr>
          <a:xfrm>
            <a:off x="10964224" y="2096653"/>
            <a:ext cx="599915" cy="606584"/>
            <a:chOff x="1143000" y="0"/>
            <a:chExt cx="6858000" cy="6858000"/>
          </a:xfrm>
        </p:grpSpPr>
        <p:pic>
          <p:nvPicPr>
            <p:cNvPr id="636" name="Google Shape;636;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37" name="Google Shape;637;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pic>
        <p:nvPicPr>
          <p:cNvPr id="638" name="Google Shape;638;p74"/>
          <p:cNvPicPr preferRelativeResize="0"/>
          <p:nvPr/>
        </p:nvPicPr>
        <p:blipFill rotWithShape="1">
          <a:blip r:embed="rId8">
            <a:alphaModFix/>
          </a:blip>
          <a:srcRect b="0" l="0" r="0" t="0"/>
          <a:stretch/>
        </p:blipFill>
        <p:spPr>
          <a:xfrm flipH="1">
            <a:off x="9965212" y="2366555"/>
            <a:ext cx="1174995" cy="1189139"/>
          </a:xfrm>
          <a:prstGeom prst="rect">
            <a:avLst/>
          </a:prstGeom>
          <a:noFill/>
          <a:ln>
            <a:noFill/>
          </a:ln>
        </p:spPr>
      </p:pic>
      <p:grpSp>
        <p:nvGrpSpPr>
          <p:cNvPr id="639" name="Google Shape;639;p74"/>
          <p:cNvGrpSpPr/>
          <p:nvPr/>
        </p:nvGrpSpPr>
        <p:grpSpPr>
          <a:xfrm>
            <a:off x="10927379" y="4879894"/>
            <a:ext cx="599915" cy="606584"/>
            <a:chOff x="1143000" y="0"/>
            <a:chExt cx="6858000" cy="6858000"/>
          </a:xfrm>
        </p:grpSpPr>
        <p:pic>
          <p:nvPicPr>
            <p:cNvPr id="640" name="Google Shape;640;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41" name="Google Shape;641;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42" name="Google Shape;642;p74"/>
          <p:cNvGrpSpPr/>
          <p:nvPr/>
        </p:nvGrpSpPr>
        <p:grpSpPr>
          <a:xfrm>
            <a:off x="11121372" y="4311735"/>
            <a:ext cx="599915" cy="606584"/>
            <a:chOff x="1143000" y="0"/>
            <a:chExt cx="6858000" cy="6858000"/>
          </a:xfrm>
        </p:grpSpPr>
        <p:pic>
          <p:nvPicPr>
            <p:cNvPr id="643" name="Google Shape;643;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44" name="Google Shape;644;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45" name="Google Shape;645;p74"/>
          <p:cNvGrpSpPr/>
          <p:nvPr/>
        </p:nvGrpSpPr>
        <p:grpSpPr>
          <a:xfrm>
            <a:off x="11095080" y="5500874"/>
            <a:ext cx="599915" cy="606584"/>
            <a:chOff x="1143000" y="0"/>
            <a:chExt cx="6858000" cy="6858000"/>
          </a:xfrm>
        </p:grpSpPr>
        <p:pic>
          <p:nvPicPr>
            <p:cNvPr id="646" name="Google Shape;646;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47" name="Google Shape;647;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pic>
        <p:nvPicPr>
          <p:cNvPr id="648" name="Google Shape;648;p74"/>
          <p:cNvPicPr preferRelativeResize="0"/>
          <p:nvPr/>
        </p:nvPicPr>
        <p:blipFill rotWithShape="1">
          <a:blip r:embed="rId8">
            <a:alphaModFix/>
          </a:blip>
          <a:srcRect b="0" l="0" r="0" t="0"/>
          <a:stretch/>
        </p:blipFill>
        <p:spPr>
          <a:xfrm flipH="1">
            <a:off x="9946378" y="4615027"/>
            <a:ext cx="1174995" cy="1189139"/>
          </a:xfrm>
          <a:prstGeom prst="rect">
            <a:avLst/>
          </a:prstGeom>
          <a:noFill/>
          <a:ln>
            <a:noFill/>
          </a:ln>
        </p:spPr>
      </p:pic>
      <p:pic>
        <p:nvPicPr>
          <p:cNvPr id="649" name="Google Shape;649;p74"/>
          <p:cNvPicPr preferRelativeResize="0"/>
          <p:nvPr/>
        </p:nvPicPr>
        <p:blipFill rotWithShape="1">
          <a:blip r:embed="rId9">
            <a:alphaModFix/>
          </a:blip>
          <a:srcRect b="0" l="0" r="0" t="0"/>
          <a:stretch/>
        </p:blipFill>
        <p:spPr>
          <a:xfrm>
            <a:off x="4197016" y="4087851"/>
            <a:ext cx="1780863" cy="1780863"/>
          </a:xfrm>
          <a:prstGeom prst="rect">
            <a:avLst/>
          </a:prstGeom>
          <a:noFill/>
          <a:ln>
            <a:noFill/>
          </a:ln>
        </p:spPr>
      </p:pic>
      <p:grpSp>
        <p:nvGrpSpPr>
          <p:cNvPr id="650" name="Google Shape;650;p74"/>
          <p:cNvGrpSpPr/>
          <p:nvPr/>
        </p:nvGrpSpPr>
        <p:grpSpPr>
          <a:xfrm>
            <a:off x="4255079" y="5305504"/>
            <a:ext cx="599915" cy="606584"/>
            <a:chOff x="1143000" y="0"/>
            <a:chExt cx="6858000" cy="6858000"/>
          </a:xfrm>
        </p:grpSpPr>
        <p:pic>
          <p:nvPicPr>
            <p:cNvPr id="651" name="Google Shape;651;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52" name="Google Shape;652;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53" name="Google Shape;653;p74"/>
          <p:cNvGrpSpPr/>
          <p:nvPr/>
        </p:nvGrpSpPr>
        <p:grpSpPr>
          <a:xfrm>
            <a:off x="4142909" y="3455800"/>
            <a:ext cx="599915" cy="606584"/>
            <a:chOff x="1143000" y="0"/>
            <a:chExt cx="6858000" cy="6858000"/>
          </a:xfrm>
        </p:grpSpPr>
        <p:pic>
          <p:nvPicPr>
            <p:cNvPr id="654" name="Google Shape;654;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55" name="Google Shape;655;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56" name="Google Shape;656;p74"/>
          <p:cNvGrpSpPr/>
          <p:nvPr/>
        </p:nvGrpSpPr>
        <p:grpSpPr>
          <a:xfrm>
            <a:off x="3625126" y="2062151"/>
            <a:ext cx="599915" cy="606584"/>
            <a:chOff x="1143000" y="0"/>
            <a:chExt cx="6858000" cy="6858000"/>
          </a:xfrm>
        </p:grpSpPr>
        <p:pic>
          <p:nvPicPr>
            <p:cNvPr id="657" name="Google Shape;657;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58" name="Google Shape;658;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59" name="Google Shape;659;p74"/>
          <p:cNvGrpSpPr/>
          <p:nvPr/>
        </p:nvGrpSpPr>
        <p:grpSpPr>
          <a:xfrm>
            <a:off x="3586870" y="2629392"/>
            <a:ext cx="599915" cy="606584"/>
            <a:chOff x="1143000" y="0"/>
            <a:chExt cx="6858000" cy="6858000"/>
          </a:xfrm>
        </p:grpSpPr>
        <p:pic>
          <p:nvPicPr>
            <p:cNvPr id="660" name="Google Shape;660;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61" name="Google Shape;661;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62" name="Google Shape;662;p74"/>
          <p:cNvGrpSpPr/>
          <p:nvPr/>
        </p:nvGrpSpPr>
        <p:grpSpPr>
          <a:xfrm>
            <a:off x="4013463" y="2888625"/>
            <a:ext cx="599915" cy="606584"/>
            <a:chOff x="1143000" y="0"/>
            <a:chExt cx="6858000" cy="6858000"/>
          </a:xfrm>
        </p:grpSpPr>
        <p:pic>
          <p:nvPicPr>
            <p:cNvPr id="663" name="Google Shape;663;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64" name="Google Shape;664;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65" name="Google Shape;665;p74"/>
          <p:cNvGrpSpPr/>
          <p:nvPr/>
        </p:nvGrpSpPr>
        <p:grpSpPr>
          <a:xfrm>
            <a:off x="3561283" y="3291155"/>
            <a:ext cx="599915" cy="606584"/>
            <a:chOff x="1143000" y="0"/>
            <a:chExt cx="6858000" cy="6858000"/>
          </a:xfrm>
        </p:grpSpPr>
        <p:pic>
          <p:nvPicPr>
            <p:cNvPr id="666" name="Google Shape;666;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67" name="Google Shape;667;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68" name="Google Shape;668;p74"/>
          <p:cNvGrpSpPr/>
          <p:nvPr/>
        </p:nvGrpSpPr>
        <p:grpSpPr>
          <a:xfrm>
            <a:off x="3671291" y="3835208"/>
            <a:ext cx="599915" cy="606584"/>
            <a:chOff x="1143000" y="0"/>
            <a:chExt cx="6858000" cy="6858000"/>
          </a:xfrm>
        </p:grpSpPr>
        <p:pic>
          <p:nvPicPr>
            <p:cNvPr id="669" name="Google Shape;669;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70" name="Google Shape;670;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71" name="Google Shape;671;p74"/>
          <p:cNvGrpSpPr/>
          <p:nvPr/>
        </p:nvGrpSpPr>
        <p:grpSpPr>
          <a:xfrm>
            <a:off x="7507599" y="5234804"/>
            <a:ext cx="599915" cy="606584"/>
            <a:chOff x="1143000" y="0"/>
            <a:chExt cx="6858000" cy="6858000"/>
          </a:xfrm>
        </p:grpSpPr>
        <p:pic>
          <p:nvPicPr>
            <p:cNvPr id="672" name="Google Shape;672;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73" name="Google Shape;673;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74" name="Google Shape;674;p74"/>
          <p:cNvGrpSpPr/>
          <p:nvPr/>
        </p:nvGrpSpPr>
        <p:grpSpPr>
          <a:xfrm>
            <a:off x="3861241" y="5100780"/>
            <a:ext cx="599915" cy="606584"/>
            <a:chOff x="1143000" y="0"/>
            <a:chExt cx="6858000" cy="6858000"/>
          </a:xfrm>
        </p:grpSpPr>
        <p:pic>
          <p:nvPicPr>
            <p:cNvPr id="675" name="Google Shape;675;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76" name="Google Shape;676;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77" name="Google Shape;677;p74"/>
          <p:cNvGrpSpPr/>
          <p:nvPr/>
        </p:nvGrpSpPr>
        <p:grpSpPr>
          <a:xfrm>
            <a:off x="4002662" y="4512019"/>
            <a:ext cx="599915" cy="606584"/>
            <a:chOff x="1143000" y="0"/>
            <a:chExt cx="6858000" cy="6858000"/>
          </a:xfrm>
        </p:grpSpPr>
        <p:pic>
          <p:nvPicPr>
            <p:cNvPr id="678" name="Google Shape;678;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79" name="Google Shape;679;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80" name="Google Shape;680;p74"/>
          <p:cNvGrpSpPr/>
          <p:nvPr/>
        </p:nvGrpSpPr>
        <p:grpSpPr>
          <a:xfrm>
            <a:off x="537124" y="1874134"/>
            <a:ext cx="599915" cy="606584"/>
            <a:chOff x="1143000" y="0"/>
            <a:chExt cx="6858000" cy="6858000"/>
          </a:xfrm>
        </p:grpSpPr>
        <p:pic>
          <p:nvPicPr>
            <p:cNvPr id="681" name="Google Shape;681;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82" name="Google Shape;682;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pic>
        <p:nvPicPr>
          <p:cNvPr id="683" name="Google Shape;683;p74"/>
          <p:cNvPicPr preferRelativeResize="0"/>
          <p:nvPr/>
        </p:nvPicPr>
        <p:blipFill rotWithShape="1">
          <a:blip r:embed="rId8">
            <a:alphaModFix/>
          </a:blip>
          <a:srcRect b="0" l="0" r="0" t="0"/>
          <a:stretch/>
        </p:blipFill>
        <p:spPr>
          <a:xfrm rot="5400000">
            <a:off x="626642" y="2550012"/>
            <a:ext cx="1132404" cy="1132404"/>
          </a:xfrm>
          <a:prstGeom prst="rect">
            <a:avLst/>
          </a:prstGeom>
          <a:noFill/>
          <a:ln>
            <a:noFill/>
          </a:ln>
        </p:spPr>
      </p:pic>
      <p:pic>
        <p:nvPicPr>
          <p:cNvPr id="684" name="Google Shape;684;p74"/>
          <p:cNvPicPr preferRelativeResize="0"/>
          <p:nvPr/>
        </p:nvPicPr>
        <p:blipFill rotWithShape="1">
          <a:blip r:embed="rId9">
            <a:alphaModFix/>
          </a:blip>
          <a:srcRect b="0" l="0" r="0" t="0"/>
          <a:stretch/>
        </p:blipFill>
        <p:spPr>
          <a:xfrm rot="5400000">
            <a:off x="1346618" y="2183162"/>
            <a:ext cx="1780863" cy="1780863"/>
          </a:xfrm>
          <a:prstGeom prst="rect">
            <a:avLst/>
          </a:prstGeom>
          <a:noFill/>
          <a:ln>
            <a:noFill/>
          </a:ln>
        </p:spPr>
      </p:pic>
      <p:grpSp>
        <p:nvGrpSpPr>
          <p:cNvPr id="685" name="Google Shape;685;p74"/>
          <p:cNvGrpSpPr/>
          <p:nvPr/>
        </p:nvGrpSpPr>
        <p:grpSpPr>
          <a:xfrm>
            <a:off x="1764985" y="1758507"/>
            <a:ext cx="599915" cy="606584"/>
            <a:chOff x="1143000" y="0"/>
            <a:chExt cx="6858000" cy="6858000"/>
          </a:xfrm>
        </p:grpSpPr>
        <p:pic>
          <p:nvPicPr>
            <p:cNvPr id="686" name="Google Shape;686;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87" name="Google Shape;687;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88" name="Google Shape;688;p74"/>
          <p:cNvGrpSpPr/>
          <p:nvPr/>
        </p:nvGrpSpPr>
        <p:grpSpPr>
          <a:xfrm>
            <a:off x="2268864" y="1846480"/>
            <a:ext cx="599915" cy="606584"/>
            <a:chOff x="1143000" y="0"/>
            <a:chExt cx="6858000" cy="6858000"/>
          </a:xfrm>
        </p:grpSpPr>
        <p:pic>
          <p:nvPicPr>
            <p:cNvPr id="689" name="Google Shape;689;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90" name="Google Shape;690;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grpSp>
        <p:nvGrpSpPr>
          <p:cNvPr id="691" name="Google Shape;691;p74"/>
          <p:cNvGrpSpPr/>
          <p:nvPr/>
        </p:nvGrpSpPr>
        <p:grpSpPr>
          <a:xfrm>
            <a:off x="2096636" y="1241735"/>
            <a:ext cx="599915" cy="606584"/>
            <a:chOff x="1143000" y="0"/>
            <a:chExt cx="6858000" cy="6858000"/>
          </a:xfrm>
        </p:grpSpPr>
        <p:pic>
          <p:nvPicPr>
            <p:cNvPr id="692" name="Google Shape;692;p74"/>
            <p:cNvPicPr preferRelativeResize="0"/>
            <p:nvPr/>
          </p:nvPicPr>
          <p:blipFill rotWithShape="1">
            <a:blip r:embed="rId6">
              <a:alphaModFix/>
            </a:blip>
            <a:srcRect b="0" l="0" r="0" t="0"/>
            <a:stretch/>
          </p:blipFill>
          <p:spPr>
            <a:xfrm>
              <a:off x="1143000" y="0"/>
              <a:ext cx="6858000" cy="6858000"/>
            </a:xfrm>
            <a:prstGeom prst="rect">
              <a:avLst/>
            </a:prstGeom>
            <a:noFill/>
            <a:ln>
              <a:noFill/>
            </a:ln>
          </p:spPr>
        </p:pic>
        <p:pic>
          <p:nvPicPr>
            <p:cNvPr id="693" name="Google Shape;693;p74"/>
            <p:cNvPicPr preferRelativeResize="0"/>
            <p:nvPr/>
          </p:nvPicPr>
          <p:blipFill rotWithShape="1">
            <a:blip r:embed="rId7">
              <a:alphaModFix/>
            </a:blip>
            <a:srcRect b="0" l="0" r="0" t="0"/>
            <a:stretch/>
          </p:blipFill>
          <p:spPr>
            <a:xfrm>
              <a:off x="3394064" y="3597266"/>
              <a:ext cx="2286000" cy="2286000"/>
            </a:xfrm>
            <a:prstGeom prst="rect">
              <a:avLst/>
            </a:prstGeom>
            <a:noFill/>
            <a:ln>
              <a:noFill/>
            </a:ln>
          </p:spPr>
        </p:pic>
      </p:grpSp>
      <p:pic>
        <p:nvPicPr>
          <p:cNvPr id="694" name="Google Shape;694;p74"/>
          <p:cNvPicPr preferRelativeResize="0"/>
          <p:nvPr/>
        </p:nvPicPr>
        <p:blipFill rotWithShape="1">
          <a:blip r:embed="rId6">
            <a:alphaModFix/>
          </a:blip>
          <a:srcRect b="0" l="0" r="0" t="0"/>
          <a:stretch/>
        </p:blipFill>
        <p:spPr>
          <a:xfrm>
            <a:off x="7922392" y="4747456"/>
            <a:ext cx="599915" cy="606584"/>
          </a:xfrm>
          <a:prstGeom prst="rect">
            <a:avLst/>
          </a:prstGeom>
          <a:noFill/>
          <a:ln>
            <a:noFill/>
          </a:ln>
        </p:spPr>
      </p:pic>
      <p:pic>
        <p:nvPicPr>
          <p:cNvPr id="695" name="Google Shape;695;p74"/>
          <p:cNvPicPr preferRelativeResize="0"/>
          <p:nvPr/>
        </p:nvPicPr>
        <p:blipFill rotWithShape="1">
          <a:blip r:embed="rId10">
            <a:alphaModFix/>
          </a:blip>
          <a:srcRect b="0" l="0" r="0" t="0"/>
          <a:stretch/>
        </p:blipFill>
        <p:spPr>
          <a:xfrm>
            <a:off x="8998229" y="382033"/>
            <a:ext cx="1554480" cy="1554480"/>
          </a:xfrm>
          <a:prstGeom prst="rect">
            <a:avLst/>
          </a:prstGeom>
          <a:noFill/>
          <a:ln>
            <a:noFill/>
          </a:ln>
        </p:spPr>
      </p:pic>
      <p:pic>
        <p:nvPicPr>
          <p:cNvPr id="696" name="Google Shape;696;p74"/>
          <p:cNvPicPr preferRelativeResize="0"/>
          <p:nvPr/>
        </p:nvPicPr>
        <p:blipFill rotWithShape="1">
          <a:blip r:embed="rId11">
            <a:alphaModFix/>
          </a:blip>
          <a:srcRect b="0" l="0" r="0" t="0"/>
          <a:stretch/>
        </p:blipFill>
        <p:spPr>
          <a:xfrm>
            <a:off x="10395761" y="624532"/>
            <a:ext cx="1554480" cy="1554480"/>
          </a:xfrm>
          <a:prstGeom prst="rect">
            <a:avLst/>
          </a:prstGeom>
          <a:noFill/>
          <a:ln>
            <a:noFill/>
          </a:ln>
        </p:spPr>
      </p:pic>
      <p:sp>
        <p:nvSpPr>
          <p:cNvPr id="697" name="Google Shape;697;p74"/>
          <p:cNvSpPr/>
          <p:nvPr/>
        </p:nvSpPr>
        <p:spPr>
          <a:xfrm>
            <a:off x="1662216" y="6045904"/>
            <a:ext cx="3140467" cy="738664"/>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Health Information Technology Divide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Diagnostic Coding </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Integration and Coordination of Care</a:t>
            </a:r>
            <a:endParaRPr/>
          </a:p>
        </p:txBody>
      </p:sp>
      <p:pic>
        <p:nvPicPr>
          <p:cNvPr id="698" name="Google Shape;698;p74"/>
          <p:cNvPicPr preferRelativeResize="0"/>
          <p:nvPr/>
        </p:nvPicPr>
        <p:blipFill rotWithShape="1">
          <a:blip r:embed="rId12">
            <a:alphaModFix/>
          </a:blip>
          <a:srcRect b="0" l="0" r="0" t="0"/>
          <a:stretch/>
        </p:blipFill>
        <p:spPr>
          <a:xfrm rot="5400000">
            <a:off x="1919727" y="1225524"/>
            <a:ext cx="2743200" cy="2743200"/>
          </a:xfrm>
          <a:prstGeom prst="rect">
            <a:avLst/>
          </a:prstGeom>
          <a:noFill/>
          <a:ln>
            <a:noFill/>
          </a:ln>
        </p:spPr>
      </p:pic>
      <p:pic>
        <p:nvPicPr>
          <p:cNvPr id="699" name="Google Shape;699;p74"/>
          <p:cNvPicPr preferRelativeResize="0"/>
          <p:nvPr/>
        </p:nvPicPr>
        <p:blipFill rotWithShape="1">
          <a:blip r:embed="rId12">
            <a:alphaModFix/>
          </a:blip>
          <a:srcRect b="0" l="0" r="0" t="0"/>
          <a:stretch/>
        </p:blipFill>
        <p:spPr>
          <a:xfrm rot="5400000">
            <a:off x="1920241" y="3340515"/>
            <a:ext cx="2743200" cy="2743200"/>
          </a:xfrm>
          <a:prstGeom prst="rect">
            <a:avLst/>
          </a:prstGeom>
          <a:noFill/>
          <a:ln>
            <a:noFill/>
          </a:ln>
        </p:spPr>
      </p:pic>
      <p:pic>
        <p:nvPicPr>
          <p:cNvPr id="700" name="Google Shape;700;p74"/>
          <p:cNvPicPr preferRelativeResize="0"/>
          <p:nvPr/>
        </p:nvPicPr>
        <p:blipFill rotWithShape="1">
          <a:blip r:embed="rId13">
            <a:alphaModFix/>
          </a:blip>
          <a:srcRect b="0" l="0" r="0" t="0"/>
          <a:stretch/>
        </p:blipFill>
        <p:spPr>
          <a:xfrm>
            <a:off x="788369" y="3835270"/>
            <a:ext cx="1828800" cy="1828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75"/>
          <p:cNvSpPr txBox="1"/>
          <p:nvPr/>
        </p:nvSpPr>
        <p:spPr>
          <a:xfrm>
            <a:off x="78109" y="6419443"/>
            <a:ext cx="459015" cy="365125"/>
          </a:xfrm>
          <a:prstGeom prst="rect">
            <a:avLst/>
          </a:prstGeom>
          <a:noFill/>
          <a:ln>
            <a:noFill/>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Clr>
                <a:srgbClr val="FFFFFF"/>
              </a:buClr>
              <a:buSzPts val="12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endParaRPr b="0" i="0" sz="1200" u="none" cap="none" strike="noStrike">
              <a:solidFill>
                <a:srgbClr val="FFFFFF"/>
              </a:solidFill>
              <a:latin typeface="Calibri"/>
              <a:ea typeface="Calibri"/>
              <a:cs typeface="Calibri"/>
              <a:sym typeface="Calibri"/>
            </a:endParaRPr>
          </a:p>
        </p:txBody>
      </p:sp>
      <p:sp>
        <p:nvSpPr>
          <p:cNvPr id="707" name="Google Shape;707;p75"/>
          <p:cNvSpPr txBox="1"/>
          <p:nvPr/>
        </p:nvSpPr>
        <p:spPr>
          <a:xfrm>
            <a:off x="358596" y="178376"/>
            <a:ext cx="11563927" cy="582213"/>
          </a:xfrm>
          <a:prstGeom prst="rect">
            <a:avLst/>
          </a:prstGeom>
          <a:noFill/>
          <a:ln>
            <a:noFill/>
          </a:ln>
          <a:effectLst>
            <a:outerShdw blurRad="596900" sx="94000" rotWithShape="0" algn="ctr" dir="4140000" dist="241300" sy="94000">
              <a:srgbClr val="000000">
                <a:alpha val="42745"/>
              </a:srgbClr>
            </a:outerShdw>
            <a:reflection blurRad="0" dir="5400000" dist="50800" endA="0" endPos="0" kx="0" rotWithShape="0" algn="bl" stA="45000" stPos="0" sy="-100000" ky="0"/>
          </a:effectLst>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4986"/>
              </a:buClr>
              <a:buSzPts val="3200"/>
              <a:buFont typeface="Arial"/>
              <a:buNone/>
            </a:pPr>
            <a:r>
              <a:rPr b="1" i="0" lang="en-US" sz="3200" u="none" cap="none" strike="noStrike">
                <a:solidFill>
                  <a:srgbClr val="004986"/>
                </a:solidFill>
                <a:latin typeface="Arial"/>
                <a:ea typeface="Arial"/>
                <a:cs typeface="Arial"/>
                <a:sym typeface="Arial"/>
              </a:rPr>
              <a:t>Where People Manage Oral Health </a:t>
            </a:r>
            <a:endParaRPr/>
          </a:p>
        </p:txBody>
      </p:sp>
      <p:pic>
        <p:nvPicPr>
          <p:cNvPr id="708" name="Google Shape;708;p75"/>
          <p:cNvPicPr preferRelativeResize="0"/>
          <p:nvPr/>
        </p:nvPicPr>
        <p:blipFill rotWithShape="1">
          <a:blip r:embed="rId3">
            <a:alphaModFix/>
          </a:blip>
          <a:srcRect b="0" l="0" r="0" t="0"/>
          <a:stretch/>
        </p:blipFill>
        <p:spPr>
          <a:xfrm>
            <a:off x="2722498" y="2762293"/>
            <a:ext cx="914400" cy="914400"/>
          </a:xfrm>
          <a:prstGeom prst="rect">
            <a:avLst/>
          </a:prstGeom>
          <a:noFill/>
          <a:ln>
            <a:noFill/>
          </a:ln>
        </p:spPr>
      </p:pic>
      <p:pic>
        <p:nvPicPr>
          <p:cNvPr id="709" name="Google Shape;709;p75"/>
          <p:cNvPicPr preferRelativeResize="0"/>
          <p:nvPr/>
        </p:nvPicPr>
        <p:blipFill rotWithShape="1">
          <a:blip r:embed="rId4">
            <a:alphaModFix/>
          </a:blip>
          <a:srcRect b="0" l="0" r="0" t="0"/>
          <a:stretch/>
        </p:blipFill>
        <p:spPr>
          <a:xfrm>
            <a:off x="3665814" y="2762293"/>
            <a:ext cx="914400" cy="914400"/>
          </a:xfrm>
          <a:prstGeom prst="rect">
            <a:avLst/>
          </a:prstGeom>
          <a:noFill/>
          <a:ln>
            <a:noFill/>
          </a:ln>
        </p:spPr>
      </p:pic>
      <p:sp>
        <p:nvSpPr>
          <p:cNvPr id="710" name="Google Shape;710;p75"/>
          <p:cNvSpPr/>
          <p:nvPr/>
        </p:nvSpPr>
        <p:spPr>
          <a:xfrm>
            <a:off x="5372814" y="4444860"/>
            <a:ext cx="1906548" cy="95410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8760 hours </a:t>
            </a:r>
            <a:endParaRPr/>
          </a:p>
          <a:p>
            <a:pPr indent="0" lvl="0" marL="0" marR="0" rtl="0" algn="ctr">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in a year </a:t>
            </a:r>
            <a:endParaRPr/>
          </a:p>
        </p:txBody>
      </p:sp>
      <p:sp>
        <p:nvSpPr>
          <p:cNvPr id="711" name="Google Shape;711;p75"/>
          <p:cNvSpPr/>
          <p:nvPr/>
        </p:nvSpPr>
        <p:spPr>
          <a:xfrm>
            <a:off x="3054847" y="4620103"/>
            <a:ext cx="1186543"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8758 h</a:t>
            </a:r>
            <a:endParaRPr/>
          </a:p>
        </p:txBody>
      </p:sp>
      <p:sp>
        <p:nvSpPr>
          <p:cNvPr id="712" name="Google Shape;712;p75"/>
          <p:cNvSpPr/>
          <p:nvPr/>
        </p:nvSpPr>
        <p:spPr>
          <a:xfrm>
            <a:off x="8329493" y="4691599"/>
            <a:ext cx="638316"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2 h</a:t>
            </a:r>
            <a:endParaRPr/>
          </a:p>
        </p:txBody>
      </p:sp>
      <p:pic>
        <p:nvPicPr>
          <p:cNvPr id="713" name="Google Shape;713;p75"/>
          <p:cNvPicPr preferRelativeResize="0"/>
          <p:nvPr/>
        </p:nvPicPr>
        <p:blipFill rotWithShape="1">
          <a:blip r:embed="rId5">
            <a:alphaModFix/>
          </a:blip>
          <a:srcRect b="0" l="0" r="0" t="0"/>
          <a:stretch/>
        </p:blipFill>
        <p:spPr>
          <a:xfrm>
            <a:off x="7159073" y="4484566"/>
            <a:ext cx="958043" cy="958043"/>
          </a:xfrm>
          <a:prstGeom prst="rect">
            <a:avLst/>
          </a:prstGeom>
          <a:noFill/>
          <a:ln>
            <a:noFill/>
          </a:ln>
        </p:spPr>
      </p:pic>
      <p:pic>
        <p:nvPicPr>
          <p:cNvPr id="714" name="Google Shape;714;p75"/>
          <p:cNvPicPr preferRelativeResize="0"/>
          <p:nvPr/>
        </p:nvPicPr>
        <p:blipFill rotWithShape="1">
          <a:blip r:embed="rId5">
            <a:alphaModFix/>
          </a:blip>
          <a:srcRect b="0" l="0" r="0" t="0"/>
          <a:stretch/>
        </p:blipFill>
        <p:spPr>
          <a:xfrm flipH="1">
            <a:off x="4453675" y="4484659"/>
            <a:ext cx="1022432" cy="914400"/>
          </a:xfrm>
          <a:prstGeom prst="rect">
            <a:avLst/>
          </a:prstGeom>
          <a:noFill/>
          <a:ln>
            <a:noFill/>
          </a:ln>
        </p:spPr>
      </p:pic>
      <p:sp>
        <p:nvSpPr>
          <p:cNvPr id="715" name="Google Shape;715;p75"/>
          <p:cNvSpPr txBox="1"/>
          <p:nvPr/>
        </p:nvSpPr>
        <p:spPr>
          <a:xfrm>
            <a:off x="2116987" y="5569718"/>
            <a:ext cx="841820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People spend more hours managing their oral health at home than in a clinical setting.</a:t>
            </a:r>
            <a:endParaRPr/>
          </a:p>
        </p:txBody>
      </p:sp>
      <p:pic>
        <p:nvPicPr>
          <p:cNvPr id="716" name="Google Shape;716;p75"/>
          <p:cNvPicPr preferRelativeResize="0"/>
          <p:nvPr/>
        </p:nvPicPr>
        <p:blipFill rotWithShape="1">
          <a:blip r:embed="rId6">
            <a:alphaModFix/>
          </a:blip>
          <a:srcRect b="0" l="0" r="0" t="0"/>
          <a:stretch/>
        </p:blipFill>
        <p:spPr>
          <a:xfrm>
            <a:off x="2265298" y="1436402"/>
            <a:ext cx="2743200" cy="2743200"/>
          </a:xfrm>
          <a:prstGeom prst="rect">
            <a:avLst/>
          </a:prstGeom>
          <a:noFill/>
          <a:ln>
            <a:noFill/>
          </a:ln>
        </p:spPr>
      </p:pic>
      <p:pic>
        <p:nvPicPr>
          <p:cNvPr id="717" name="Google Shape;717;p75"/>
          <p:cNvPicPr preferRelativeResize="0"/>
          <p:nvPr/>
        </p:nvPicPr>
        <p:blipFill rotWithShape="1">
          <a:blip r:embed="rId7">
            <a:alphaModFix/>
          </a:blip>
          <a:srcRect b="0" l="0" r="0" t="0"/>
          <a:stretch/>
        </p:blipFill>
        <p:spPr>
          <a:xfrm>
            <a:off x="7023409" y="1415391"/>
            <a:ext cx="2743200" cy="2743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0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9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