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y="5143500" cx="9144000"/>
  <p:notesSz cx="6858000" cy="9144000"/>
  <p:embeddedFontLst>
    <p:embeddedFont>
      <p:font typeface="Roboto"/>
      <p:regular r:id="rId22"/>
      <p:bold r:id="rId23"/>
      <p:italic r:id="rId24"/>
      <p:boldItalic r:id="rId25"/>
    </p:embeddedFont>
    <p:embeddedFont>
      <p:font typeface="Source Code Pro"/>
      <p:regular r:id="rId26"/>
      <p:bold r:id="rId27"/>
      <p:italic r:id="rId28"/>
      <p:boldItalic r:id="rId29"/>
    </p:embeddedFont>
    <p:embeddedFont>
      <p:font typeface="Oswald"/>
      <p:regular r:id="rId30"/>
      <p:bold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Roboto-regular.fntdata"/><Relationship Id="rId21" Type="http://schemas.openxmlformats.org/officeDocument/2006/relationships/slide" Target="slides/slide16.xml"/><Relationship Id="rId24" Type="http://schemas.openxmlformats.org/officeDocument/2006/relationships/font" Target="fonts/Roboto-italic.fntdata"/><Relationship Id="rId23" Type="http://schemas.openxmlformats.org/officeDocument/2006/relationships/font" Target="fonts/Roboto-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SourceCodePro-regular.fntdata"/><Relationship Id="rId25" Type="http://schemas.openxmlformats.org/officeDocument/2006/relationships/font" Target="fonts/Roboto-boldItalic.fntdata"/><Relationship Id="rId28" Type="http://schemas.openxmlformats.org/officeDocument/2006/relationships/font" Target="fonts/SourceCodePro-italic.fntdata"/><Relationship Id="rId27" Type="http://schemas.openxmlformats.org/officeDocument/2006/relationships/font" Target="fonts/SourceCodePro-bold.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SourceCodePro-boldItalic.fntdata"/><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Oswald-bold.fntdata"/><Relationship Id="rId30" Type="http://schemas.openxmlformats.org/officeDocument/2006/relationships/font" Target="fonts/Oswald-regular.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doi.org/10.1016/j.ssmph.2020.100676" TargetMode="Externa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2d3d44be3c8_0_9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2d3d44be3c8_0_9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Connect to the trusting self/anxiety example of how we show up: connect to the body example</a:t>
            </a:r>
            <a:endParaRPr/>
          </a:p>
          <a:p>
            <a:pPr indent="0" lvl="0" marL="0" rtl="0" algn="l">
              <a:spcBef>
                <a:spcPts val="0"/>
              </a:spcBef>
              <a:spcAft>
                <a:spcPts val="0"/>
              </a:spcAft>
              <a:buNone/>
            </a:pPr>
            <a:r>
              <a:t/>
            </a:r>
            <a:endParaRPr/>
          </a:p>
          <a:p>
            <a:pPr indent="-304800" lvl="0" marL="457200" rtl="0" algn="l">
              <a:lnSpc>
                <a:spcPct val="150000"/>
              </a:lnSpc>
              <a:spcBef>
                <a:spcPts val="0"/>
              </a:spcBef>
              <a:spcAft>
                <a:spcPts val="0"/>
              </a:spcAft>
              <a:buClr>
                <a:srgbClr val="626262"/>
              </a:buClr>
              <a:buSzPts val="1200"/>
              <a:buAutoNum type="arabicPeriod"/>
            </a:pPr>
            <a:r>
              <a:rPr lang="en" sz="1200">
                <a:solidFill>
                  <a:srgbClr val="626262"/>
                </a:solidFill>
                <a:highlight>
                  <a:srgbClr val="FFFFFF"/>
                </a:highlight>
              </a:rPr>
              <a:t>Michalski, C. A., Diemert, L. M., Helliwell, J. F., Goel, V., &amp; Rosella, L. C. (2020). Relationship between sense of community belonging and self-rated health across life stages. SSM - Population Health, 12, 100676. </a:t>
            </a:r>
            <a:r>
              <a:rPr lang="en" sz="1200">
                <a:solidFill>
                  <a:srgbClr val="007583"/>
                </a:solidFill>
                <a:highlight>
                  <a:srgbClr val="FFFFFF"/>
                </a:highlight>
                <a:uFill>
                  <a:noFill/>
                </a:uFill>
                <a:hlinkClick r:id="rId2">
                  <a:extLst>
                    <a:ext uri="{A12FA001-AC4F-418D-AE19-62706E023703}">
                      <ahyp:hlinkClr val="tx"/>
                    </a:ext>
                  </a:extLst>
                </a:hlinkClick>
              </a:rPr>
              <a:t>https://doi.org/10.1016/j.ssmph.2020.100676</a:t>
            </a:r>
            <a:endParaRPr sz="1200">
              <a:solidFill>
                <a:srgbClr val="007583"/>
              </a:solidFill>
              <a:highlight>
                <a:srgbClr val="FFFFFF"/>
              </a:highlight>
            </a:endParaRPr>
          </a:p>
          <a:p>
            <a:pPr indent="-304800" lvl="0" marL="457200" rtl="0" algn="l">
              <a:lnSpc>
                <a:spcPct val="150000"/>
              </a:lnSpc>
              <a:spcBef>
                <a:spcPts val="0"/>
              </a:spcBef>
              <a:spcAft>
                <a:spcPts val="0"/>
              </a:spcAft>
              <a:buClr>
                <a:srgbClr val="007583"/>
              </a:buClr>
              <a:buSzPts val="1200"/>
              <a:buAutoNum type="arabicPeriod"/>
            </a:pPr>
            <a:r>
              <a:rPr lang="en" sz="1300">
                <a:solidFill>
                  <a:srgbClr val="212121"/>
                </a:solidFill>
                <a:highlight>
                  <a:srgbClr val="FFFFFF"/>
                </a:highlight>
                <a:latin typeface="Roboto"/>
                <a:ea typeface="Roboto"/>
                <a:cs typeface="Roboto"/>
                <a:sym typeface="Roboto"/>
              </a:rPr>
              <a:t>Park EY, Oliver TR, Peppard PE, Malecki KC. Sense of community and mental health: a cross-sectional analysis from a household survey in Wisconsin. Fam Med Community Health. 2023 Jun;11(2):e001971. doi: 10.1136/fmch-2022-001971. PMID: 37399294; PMCID: PMC10314672.</a:t>
            </a:r>
            <a:endParaRPr sz="1200">
              <a:solidFill>
                <a:srgbClr val="007583"/>
              </a:solidFill>
              <a:highlight>
                <a:srgbClr val="FFFFFF"/>
              </a:highlight>
            </a:endParaRPr>
          </a:p>
          <a:p>
            <a:pPr indent="0" lvl="0" marL="0" rtl="0" algn="l">
              <a:spcBef>
                <a:spcPts val="120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2d3d44be3c8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2d3d44be3c8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2d3d44be3c8_0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2d3d44be3c8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2d3d44be3c8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2d3d44be3c8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2d3d44be3c8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2d3d44be3c8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2d3d44be3c8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2d3d44be3c8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Attempt of 21 game, mindfulness then trying again</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2d3d44be3c8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2d3d44be3c8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Attempt of 21 game, mindfulness then trying again</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2d3d44be3c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2d3d44be3c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2d3d44be3c8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2d3d44be3c8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2d3d44be3c8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2d3d44be3c8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2d3d44be3c8_0_9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2d3d44be3c8_0_9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2d3d44be3c8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2d3d44be3c8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2d3d44be3c8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2d3d44be3c8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2d3d44be3c8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2d3d44be3c8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2d3d44be3c8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2d3d44be3c8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Connect to the trusting self/anxiety </a:t>
            </a:r>
            <a:r>
              <a:rPr lang="en"/>
              <a:t>example of how we show up: connect to the body example</a:t>
            </a:r>
            <a:endParaRPr/>
          </a:p>
          <a:p>
            <a:pPr indent="0" lvl="0" marL="0" rtl="0" algn="l">
              <a:lnSpc>
                <a:spcPct val="150000"/>
              </a:lnSpc>
              <a:spcBef>
                <a:spcPts val="0"/>
              </a:spcBef>
              <a:spcAft>
                <a:spcPts val="0"/>
              </a:spcAft>
              <a:buNone/>
            </a:pPr>
            <a:r>
              <a:t/>
            </a:r>
            <a:endParaRPr sz="1200">
              <a:solidFill>
                <a:srgbClr val="007583"/>
              </a:solidFill>
              <a:highlight>
                <a:srgbClr val="FFFFFF"/>
              </a:highlight>
            </a:endParaRPr>
          </a:p>
          <a:p>
            <a:pPr indent="0" lvl="0" marL="0" rtl="0" algn="l">
              <a:spcBef>
                <a:spcPts val="120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10800000">
            <a:off x="4226100" y="2933550"/>
            <a:ext cx="691800" cy="388500"/>
          </a:xfrm>
          <a:prstGeom prst="triangle">
            <a:avLst>
              <a:gd fmla="val 50000"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25" y="0"/>
            <a:ext cx="9144000" cy="3322200"/>
          </a:xfrm>
          <a:prstGeom prst="rect">
            <a:avLst/>
          </a:prstGeom>
          <a:solidFill>
            <a:srgbClr val="BD371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411175" y="644300"/>
            <a:ext cx="8282400" cy="21090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6000"/>
              <a:buFont typeface="Roboto"/>
              <a:buNone/>
              <a:defRPr sz="6000">
                <a:solidFill>
                  <a:schemeClr val="lt1"/>
                </a:solidFill>
                <a:latin typeface="Roboto"/>
                <a:ea typeface="Roboto"/>
                <a:cs typeface="Roboto"/>
                <a:sym typeface="Roboto"/>
              </a:defRPr>
            </a:lvl1pPr>
            <a:lvl2pPr lvl="1" algn="ctr">
              <a:spcBef>
                <a:spcPts val="0"/>
              </a:spcBef>
              <a:spcAft>
                <a:spcPts val="0"/>
              </a:spcAft>
              <a:buClr>
                <a:schemeClr val="lt1"/>
              </a:buClr>
              <a:buSzPts val="6000"/>
              <a:buNone/>
              <a:defRPr sz="6000">
                <a:solidFill>
                  <a:schemeClr val="lt1"/>
                </a:solidFill>
              </a:defRPr>
            </a:lvl2pPr>
            <a:lvl3pPr lvl="2" algn="ctr">
              <a:spcBef>
                <a:spcPts val="0"/>
              </a:spcBef>
              <a:spcAft>
                <a:spcPts val="0"/>
              </a:spcAft>
              <a:buClr>
                <a:schemeClr val="lt1"/>
              </a:buClr>
              <a:buSzPts val="6000"/>
              <a:buNone/>
              <a:defRPr sz="6000">
                <a:solidFill>
                  <a:schemeClr val="lt1"/>
                </a:solidFill>
              </a:defRPr>
            </a:lvl3pPr>
            <a:lvl4pPr lvl="3" algn="ctr">
              <a:spcBef>
                <a:spcPts val="0"/>
              </a:spcBef>
              <a:spcAft>
                <a:spcPts val="0"/>
              </a:spcAft>
              <a:buClr>
                <a:schemeClr val="lt1"/>
              </a:buClr>
              <a:buSzPts val="6000"/>
              <a:buNone/>
              <a:defRPr sz="6000">
                <a:solidFill>
                  <a:schemeClr val="lt1"/>
                </a:solidFill>
              </a:defRPr>
            </a:lvl4pPr>
            <a:lvl5pPr lvl="4" algn="ctr">
              <a:spcBef>
                <a:spcPts val="0"/>
              </a:spcBef>
              <a:spcAft>
                <a:spcPts val="0"/>
              </a:spcAft>
              <a:buClr>
                <a:schemeClr val="lt1"/>
              </a:buClr>
              <a:buSzPts val="6000"/>
              <a:buNone/>
              <a:defRPr sz="6000">
                <a:solidFill>
                  <a:schemeClr val="lt1"/>
                </a:solidFill>
              </a:defRPr>
            </a:lvl5pPr>
            <a:lvl6pPr lvl="5" algn="ctr">
              <a:spcBef>
                <a:spcPts val="0"/>
              </a:spcBef>
              <a:spcAft>
                <a:spcPts val="0"/>
              </a:spcAft>
              <a:buClr>
                <a:schemeClr val="lt1"/>
              </a:buClr>
              <a:buSzPts val="6000"/>
              <a:buNone/>
              <a:defRPr sz="6000">
                <a:solidFill>
                  <a:schemeClr val="lt1"/>
                </a:solidFill>
              </a:defRPr>
            </a:lvl6pPr>
            <a:lvl7pPr lvl="6" algn="ctr">
              <a:spcBef>
                <a:spcPts val="0"/>
              </a:spcBef>
              <a:spcAft>
                <a:spcPts val="0"/>
              </a:spcAft>
              <a:buClr>
                <a:schemeClr val="lt1"/>
              </a:buClr>
              <a:buSzPts val="6000"/>
              <a:buNone/>
              <a:defRPr sz="6000">
                <a:solidFill>
                  <a:schemeClr val="lt1"/>
                </a:solidFill>
              </a:defRPr>
            </a:lvl7pPr>
            <a:lvl8pPr lvl="7" algn="ctr">
              <a:spcBef>
                <a:spcPts val="0"/>
              </a:spcBef>
              <a:spcAft>
                <a:spcPts val="0"/>
              </a:spcAft>
              <a:buClr>
                <a:schemeClr val="lt1"/>
              </a:buClr>
              <a:buSzPts val="6000"/>
              <a:buNone/>
              <a:defRPr sz="6000">
                <a:solidFill>
                  <a:schemeClr val="lt1"/>
                </a:solidFill>
              </a:defRPr>
            </a:lvl8pPr>
            <a:lvl9pPr lvl="8" algn="ctr">
              <a:spcBef>
                <a:spcPts val="0"/>
              </a:spcBef>
              <a:spcAft>
                <a:spcPts val="0"/>
              </a:spcAft>
              <a:buClr>
                <a:schemeClr val="lt1"/>
              </a:buClr>
              <a:buSzPts val="6000"/>
              <a:buNone/>
              <a:defRPr sz="6000">
                <a:solidFill>
                  <a:schemeClr val="lt1"/>
                </a:solidFill>
              </a:defRPr>
            </a:lvl9pPr>
          </a:lstStyle>
          <a:p/>
        </p:txBody>
      </p:sp>
      <p:sp>
        <p:nvSpPr>
          <p:cNvPr id="13" name="Google Shape;13;p2"/>
          <p:cNvSpPr txBox="1"/>
          <p:nvPr>
            <p:ph idx="1" type="subTitle"/>
          </p:nvPr>
        </p:nvSpPr>
        <p:spPr>
          <a:xfrm>
            <a:off x="411175" y="3398250"/>
            <a:ext cx="8282400" cy="1260600"/>
          </a:xfrm>
          <a:prstGeom prst="rect">
            <a:avLst/>
          </a:prstGeom>
        </p:spPr>
        <p:txBody>
          <a:bodyPr anchorCtr="0" anchor="ctr" bIns="91425" lIns="91425" spcFirstLastPara="1" rIns="91425" wrap="square" tIns="91425">
            <a:normAutofit/>
          </a:bodyPr>
          <a:lstStyle>
            <a:lvl1pPr lvl="0" algn="ctr">
              <a:lnSpc>
                <a:spcPct val="100000"/>
              </a:lnSpc>
              <a:spcBef>
                <a:spcPts val="0"/>
              </a:spcBef>
              <a:spcAft>
                <a:spcPts val="0"/>
              </a:spcAft>
              <a:buSzPts val="3600"/>
              <a:buFont typeface="Oswald"/>
              <a:buNone/>
              <a:defRPr sz="3600">
                <a:latin typeface="Oswald"/>
                <a:ea typeface="Oswald"/>
                <a:cs typeface="Oswald"/>
                <a:sym typeface="Oswald"/>
              </a:defRPr>
            </a:lvl1pPr>
            <a:lvl2pPr lvl="1" algn="ctr">
              <a:lnSpc>
                <a:spcPct val="100000"/>
              </a:lnSpc>
              <a:spcBef>
                <a:spcPts val="0"/>
              </a:spcBef>
              <a:spcAft>
                <a:spcPts val="0"/>
              </a:spcAft>
              <a:buSzPts val="3600"/>
              <a:buFont typeface="Oswald"/>
              <a:buNone/>
              <a:defRPr sz="3600">
                <a:latin typeface="Oswald"/>
                <a:ea typeface="Oswald"/>
                <a:cs typeface="Oswald"/>
                <a:sym typeface="Oswald"/>
              </a:defRPr>
            </a:lvl2pPr>
            <a:lvl3pPr lvl="2" algn="ctr">
              <a:lnSpc>
                <a:spcPct val="100000"/>
              </a:lnSpc>
              <a:spcBef>
                <a:spcPts val="0"/>
              </a:spcBef>
              <a:spcAft>
                <a:spcPts val="0"/>
              </a:spcAft>
              <a:buSzPts val="3600"/>
              <a:buFont typeface="Oswald"/>
              <a:buNone/>
              <a:defRPr sz="3600">
                <a:latin typeface="Oswald"/>
                <a:ea typeface="Oswald"/>
                <a:cs typeface="Oswald"/>
                <a:sym typeface="Oswald"/>
              </a:defRPr>
            </a:lvl3pPr>
            <a:lvl4pPr lvl="3" algn="ctr">
              <a:lnSpc>
                <a:spcPct val="100000"/>
              </a:lnSpc>
              <a:spcBef>
                <a:spcPts val="0"/>
              </a:spcBef>
              <a:spcAft>
                <a:spcPts val="0"/>
              </a:spcAft>
              <a:buSzPts val="3600"/>
              <a:buFont typeface="Oswald"/>
              <a:buNone/>
              <a:defRPr sz="3600">
                <a:latin typeface="Oswald"/>
                <a:ea typeface="Oswald"/>
                <a:cs typeface="Oswald"/>
                <a:sym typeface="Oswald"/>
              </a:defRPr>
            </a:lvl4pPr>
            <a:lvl5pPr lvl="4" algn="ctr">
              <a:lnSpc>
                <a:spcPct val="100000"/>
              </a:lnSpc>
              <a:spcBef>
                <a:spcPts val="0"/>
              </a:spcBef>
              <a:spcAft>
                <a:spcPts val="0"/>
              </a:spcAft>
              <a:buSzPts val="3600"/>
              <a:buFont typeface="Oswald"/>
              <a:buNone/>
              <a:defRPr sz="3600">
                <a:latin typeface="Oswald"/>
                <a:ea typeface="Oswald"/>
                <a:cs typeface="Oswald"/>
                <a:sym typeface="Oswald"/>
              </a:defRPr>
            </a:lvl5pPr>
            <a:lvl6pPr lvl="5" algn="ctr">
              <a:lnSpc>
                <a:spcPct val="100000"/>
              </a:lnSpc>
              <a:spcBef>
                <a:spcPts val="0"/>
              </a:spcBef>
              <a:spcAft>
                <a:spcPts val="0"/>
              </a:spcAft>
              <a:buSzPts val="3600"/>
              <a:buFont typeface="Oswald"/>
              <a:buNone/>
              <a:defRPr sz="3600">
                <a:latin typeface="Oswald"/>
                <a:ea typeface="Oswald"/>
                <a:cs typeface="Oswald"/>
                <a:sym typeface="Oswald"/>
              </a:defRPr>
            </a:lvl6pPr>
            <a:lvl7pPr lvl="6" algn="ctr">
              <a:lnSpc>
                <a:spcPct val="100000"/>
              </a:lnSpc>
              <a:spcBef>
                <a:spcPts val="0"/>
              </a:spcBef>
              <a:spcAft>
                <a:spcPts val="0"/>
              </a:spcAft>
              <a:buSzPts val="3600"/>
              <a:buFont typeface="Oswald"/>
              <a:buNone/>
              <a:defRPr sz="3600">
                <a:latin typeface="Oswald"/>
                <a:ea typeface="Oswald"/>
                <a:cs typeface="Oswald"/>
                <a:sym typeface="Oswald"/>
              </a:defRPr>
            </a:lvl7pPr>
            <a:lvl8pPr lvl="7" algn="ctr">
              <a:lnSpc>
                <a:spcPct val="100000"/>
              </a:lnSpc>
              <a:spcBef>
                <a:spcPts val="0"/>
              </a:spcBef>
              <a:spcAft>
                <a:spcPts val="0"/>
              </a:spcAft>
              <a:buSzPts val="3600"/>
              <a:buFont typeface="Oswald"/>
              <a:buNone/>
              <a:defRPr sz="3600">
                <a:latin typeface="Oswald"/>
                <a:ea typeface="Oswald"/>
                <a:cs typeface="Oswald"/>
                <a:sym typeface="Oswald"/>
              </a:defRPr>
            </a:lvl8pPr>
            <a:lvl9pPr lvl="8" algn="ctr">
              <a:lnSpc>
                <a:spcPct val="100000"/>
              </a:lnSpc>
              <a:spcBef>
                <a:spcPts val="0"/>
              </a:spcBef>
              <a:spcAft>
                <a:spcPts val="0"/>
              </a:spcAft>
              <a:buSzPts val="3600"/>
              <a:buFont typeface="Oswald"/>
              <a:buNone/>
              <a:defRPr sz="3600">
                <a:latin typeface="Oswald"/>
                <a:ea typeface="Oswald"/>
                <a:cs typeface="Oswald"/>
                <a:sym typeface="Oswald"/>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2" name="Shape 52"/>
        <p:cNvGrpSpPr/>
        <p:nvPr/>
      </p:nvGrpSpPr>
      <p:grpSpPr>
        <a:xfrm>
          <a:off x="0" y="0"/>
          <a:ext cx="0" cy="0"/>
          <a:chOff x="0" y="0"/>
          <a:chExt cx="0" cy="0"/>
        </a:xfrm>
      </p:grpSpPr>
      <p:cxnSp>
        <p:nvCxnSpPr>
          <p:cNvPr id="53" name="Google Shape;53;p11"/>
          <p:cNvCxnSpPr/>
          <p:nvPr/>
        </p:nvCxnSpPr>
        <p:spPr>
          <a:xfrm>
            <a:off x="413275" y="2988275"/>
            <a:ext cx="910500" cy="0"/>
          </a:xfrm>
          <a:prstGeom prst="straightConnector1">
            <a:avLst/>
          </a:prstGeom>
          <a:noFill/>
          <a:ln cap="flat" cmpd="sng" w="28575">
            <a:solidFill>
              <a:schemeClr val="dk1"/>
            </a:solidFill>
            <a:prstDash val="lgDash"/>
            <a:round/>
            <a:headEnd len="sm" w="sm" type="none"/>
            <a:tailEnd len="sm" w="sm" type="none"/>
          </a:ln>
        </p:spPr>
      </p:cxnSp>
      <p:sp>
        <p:nvSpPr>
          <p:cNvPr id="54" name="Google Shape;54;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spcBef>
                <a:spcPts val="0"/>
              </a:spcBef>
              <a:spcAft>
                <a:spcPts val="0"/>
              </a:spcAft>
              <a:buSzPts val="12000"/>
              <a:buNone/>
              <a:defRPr sz="12000"/>
            </a:lvl1pPr>
            <a:lvl2pPr lvl="1">
              <a:spcBef>
                <a:spcPts val="0"/>
              </a:spcBef>
              <a:spcAft>
                <a:spcPts val="0"/>
              </a:spcAft>
              <a:buSzPts val="12000"/>
              <a:buNone/>
              <a:defRPr sz="12000"/>
            </a:lvl2pPr>
            <a:lvl3pPr lvl="2">
              <a:spcBef>
                <a:spcPts val="0"/>
              </a:spcBef>
              <a:spcAft>
                <a:spcPts val="0"/>
              </a:spcAft>
              <a:buSzPts val="12000"/>
              <a:buNone/>
              <a:defRPr sz="12000"/>
            </a:lvl3pPr>
            <a:lvl4pPr lvl="3">
              <a:spcBef>
                <a:spcPts val="0"/>
              </a:spcBef>
              <a:spcAft>
                <a:spcPts val="0"/>
              </a:spcAft>
              <a:buSzPts val="12000"/>
              <a:buNone/>
              <a:defRPr sz="12000"/>
            </a:lvl4pPr>
            <a:lvl5pPr lvl="4">
              <a:spcBef>
                <a:spcPts val="0"/>
              </a:spcBef>
              <a:spcAft>
                <a:spcPts val="0"/>
              </a:spcAft>
              <a:buSzPts val="12000"/>
              <a:buNone/>
              <a:defRPr sz="12000"/>
            </a:lvl5pPr>
            <a:lvl6pPr lvl="5">
              <a:spcBef>
                <a:spcPts val="0"/>
              </a:spcBef>
              <a:spcAft>
                <a:spcPts val="0"/>
              </a:spcAft>
              <a:buSzPts val="12000"/>
              <a:buNone/>
              <a:defRPr sz="12000"/>
            </a:lvl6pPr>
            <a:lvl7pPr lvl="6">
              <a:spcBef>
                <a:spcPts val="0"/>
              </a:spcBef>
              <a:spcAft>
                <a:spcPts val="0"/>
              </a:spcAft>
              <a:buSzPts val="12000"/>
              <a:buNone/>
              <a:defRPr sz="12000"/>
            </a:lvl7pPr>
            <a:lvl8pPr lvl="7">
              <a:spcBef>
                <a:spcPts val="0"/>
              </a:spcBef>
              <a:spcAft>
                <a:spcPts val="0"/>
              </a:spcAft>
              <a:buSzPts val="12000"/>
              <a:buNone/>
              <a:defRPr sz="12000"/>
            </a:lvl8pPr>
            <a:lvl9pPr lvl="8">
              <a:spcBef>
                <a:spcPts val="0"/>
              </a:spcBef>
              <a:spcAft>
                <a:spcPts val="0"/>
              </a:spcAft>
              <a:buSzPts val="12000"/>
              <a:buNone/>
              <a:defRPr sz="12000"/>
            </a:lvl9pPr>
          </a:lstStyle>
          <a:p>
            <a:r>
              <a:t>xx%</a:t>
            </a:r>
          </a:p>
        </p:txBody>
      </p:sp>
      <p:sp>
        <p:nvSpPr>
          <p:cNvPr id="55" name="Google Shape;55;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56" name="Google Shape;56;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sp>
        <p:nvSpPr>
          <p:cNvPr id="58" name="Google Shape;58;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p:nvPr/>
        </p:nvSpPr>
        <p:spPr>
          <a:xfrm>
            <a:off x="0" y="1567350"/>
            <a:ext cx="9144000" cy="2008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3"/>
          <p:cNvSpPr txBox="1"/>
          <p:nvPr>
            <p:ph type="title"/>
          </p:nvPr>
        </p:nvSpPr>
        <p:spPr>
          <a:xfrm>
            <a:off x="430800" y="1889700"/>
            <a:ext cx="8282400" cy="15165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3600"/>
              <a:buNone/>
              <a:defRPr sz="3600">
                <a:solidFill>
                  <a:schemeClr val="lt1"/>
                </a:solidFill>
              </a:defRPr>
            </a:lvl1pPr>
            <a:lvl2pPr lvl="1" algn="ctr">
              <a:spcBef>
                <a:spcPts val="0"/>
              </a:spcBef>
              <a:spcAft>
                <a:spcPts val="0"/>
              </a:spcAft>
              <a:buClr>
                <a:schemeClr val="lt1"/>
              </a:buClr>
              <a:buSzPts val="3600"/>
              <a:buNone/>
              <a:defRPr sz="3600">
                <a:solidFill>
                  <a:schemeClr val="lt1"/>
                </a:solidFill>
              </a:defRPr>
            </a:lvl2pPr>
            <a:lvl3pPr lvl="2" algn="ctr">
              <a:spcBef>
                <a:spcPts val="0"/>
              </a:spcBef>
              <a:spcAft>
                <a:spcPts val="0"/>
              </a:spcAft>
              <a:buClr>
                <a:schemeClr val="lt1"/>
              </a:buClr>
              <a:buSzPts val="3600"/>
              <a:buNone/>
              <a:defRPr sz="3600">
                <a:solidFill>
                  <a:schemeClr val="lt1"/>
                </a:solidFill>
              </a:defRPr>
            </a:lvl3pPr>
            <a:lvl4pPr lvl="3" algn="ctr">
              <a:spcBef>
                <a:spcPts val="0"/>
              </a:spcBef>
              <a:spcAft>
                <a:spcPts val="0"/>
              </a:spcAft>
              <a:buClr>
                <a:schemeClr val="lt1"/>
              </a:buClr>
              <a:buSzPts val="3600"/>
              <a:buNone/>
              <a:defRPr sz="3600">
                <a:solidFill>
                  <a:schemeClr val="lt1"/>
                </a:solidFill>
              </a:defRPr>
            </a:lvl4pPr>
            <a:lvl5pPr lvl="4" algn="ctr">
              <a:spcBef>
                <a:spcPts val="0"/>
              </a:spcBef>
              <a:spcAft>
                <a:spcPts val="0"/>
              </a:spcAft>
              <a:buClr>
                <a:schemeClr val="lt1"/>
              </a:buClr>
              <a:buSzPts val="3600"/>
              <a:buNone/>
              <a:defRPr sz="3600">
                <a:solidFill>
                  <a:schemeClr val="lt1"/>
                </a:solidFill>
              </a:defRPr>
            </a:lvl5pPr>
            <a:lvl6pPr lvl="5" algn="ctr">
              <a:spcBef>
                <a:spcPts val="0"/>
              </a:spcBef>
              <a:spcAft>
                <a:spcPts val="0"/>
              </a:spcAft>
              <a:buClr>
                <a:schemeClr val="lt1"/>
              </a:buClr>
              <a:buSzPts val="3600"/>
              <a:buNone/>
              <a:defRPr sz="3600">
                <a:solidFill>
                  <a:schemeClr val="lt1"/>
                </a:solidFill>
              </a:defRPr>
            </a:lvl6pPr>
            <a:lvl7pPr lvl="6" algn="ctr">
              <a:spcBef>
                <a:spcPts val="0"/>
              </a:spcBef>
              <a:spcAft>
                <a:spcPts val="0"/>
              </a:spcAft>
              <a:buClr>
                <a:schemeClr val="lt1"/>
              </a:buClr>
              <a:buSzPts val="3600"/>
              <a:buNone/>
              <a:defRPr sz="3600">
                <a:solidFill>
                  <a:schemeClr val="lt1"/>
                </a:solidFill>
              </a:defRPr>
            </a:lvl7pPr>
            <a:lvl8pPr lvl="7" algn="ctr">
              <a:spcBef>
                <a:spcPts val="0"/>
              </a:spcBef>
              <a:spcAft>
                <a:spcPts val="0"/>
              </a:spcAft>
              <a:buClr>
                <a:schemeClr val="lt1"/>
              </a:buClr>
              <a:buSzPts val="3600"/>
              <a:buNone/>
              <a:defRPr sz="3600">
                <a:solidFill>
                  <a:schemeClr val="lt1"/>
                </a:solidFill>
              </a:defRPr>
            </a:lvl8pPr>
            <a:lvl9pPr lvl="8" algn="ctr">
              <a:spcBef>
                <a:spcPts val="0"/>
              </a:spcBef>
              <a:spcAft>
                <a:spcPts val="0"/>
              </a:spcAft>
              <a:buClr>
                <a:schemeClr val="lt1"/>
              </a:buClr>
              <a:buSzPts val="3600"/>
              <a:buNone/>
              <a:defRPr sz="3600">
                <a:solidFill>
                  <a:schemeClr val="lt1"/>
                </a:solidFill>
              </a:defRPr>
            </a:lvl9pPr>
          </a:lstStyle>
          <a:p/>
        </p:txBody>
      </p:sp>
      <p:sp>
        <p:nvSpPr>
          <p:cNvPr id="18" name="Google Shape;18;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rgbClr val="BD3710"/>
        </a:solidFill>
      </p:bgPr>
    </p:bg>
    <p:spTree>
      <p:nvGrpSpPr>
        <p:cNvPr id="19" name="Shape 19"/>
        <p:cNvGrpSpPr/>
        <p:nvPr/>
      </p:nvGrpSpPr>
      <p:grpSpPr>
        <a:xfrm>
          <a:off x="0" y="0"/>
          <a:ext cx="0" cy="0"/>
          <a:chOff x="0" y="0"/>
          <a:chExt cx="0" cy="0"/>
        </a:xfrm>
      </p:grpSpPr>
      <p:cxnSp>
        <p:nvCxnSpPr>
          <p:cNvPr id="20" name="Google Shape;20;p4"/>
          <p:cNvCxnSpPr/>
          <p:nvPr/>
        </p:nvCxnSpPr>
        <p:spPr>
          <a:xfrm>
            <a:off x="429200" y="1275577"/>
            <a:ext cx="614100" cy="0"/>
          </a:xfrm>
          <a:prstGeom prst="straightConnector1">
            <a:avLst/>
          </a:prstGeom>
          <a:noFill/>
          <a:ln cap="flat" cmpd="sng" w="19050">
            <a:solidFill>
              <a:schemeClr val="dk2"/>
            </a:solidFill>
            <a:prstDash val="lgDash"/>
            <a:round/>
            <a:headEnd len="sm" w="sm" type="none"/>
            <a:tailEnd len="sm" w="sm" type="none"/>
          </a:ln>
        </p:spPr>
      </p:cxnSp>
      <p:sp>
        <p:nvSpPr>
          <p:cNvPr id="21" name="Google Shape;21;p4"/>
          <p:cNvSpPr txBox="1"/>
          <p:nvPr>
            <p:ph type="title"/>
          </p:nvPr>
        </p:nvSpPr>
        <p:spPr>
          <a:xfrm>
            <a:off x="311700" y="542075"/>
            <a:ext cx="8520600" cy="73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3000"/>
              <a:buFont typeface="Roboto"/>
              <a:buNone/>
              <a:defRPr>
                <a:latin typeface="Roboto"/>
                <a:ea typeface="Roboto"/>
                <a:cs typeface="Roboto"/>
                <a:sym typeface="Roboto"/>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622800" y="1445150"/>
            <a:ext cx="7898400" cy="3194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Font typeface="Roboto"/>
              <a:buChar char="●"/>
              <a:defRPr>
                <a:latin typeface="Roboto"/>
                <a:ea typeface="Roboto"/>
                <a:cs typeface="Roboto"/>
                <a:sym typeface="Roboto"/>
              </a:defRPr>
            </a:lvl1pPr>
            <a:lvl2pPr indent="-317500" lvl="1" marL="914400">
              <a:spcBef>
                <a:spcPts val="0"/>
              </a:spcBef>
              <a:spcAft>
                <a:spcPts val="0"/>
              </a:spcAft>
              <a:buSzPts val="1400"/>
              <a:buFont typeface="Roboto"/>
              <a:buChar char="○"/>
              <a:defRPr>
                <a:latin typeface="Roboto"/>
                <a:ea typeface="Roboto"/>
                <a:cs typeface="Roboto"/>
                <a:sym typeface="Roboto"/>
              </a:defRPr>
            </a:lvl2pPr>
            <a:lvl3pPr indent="-317500" lvl="2" marL="1371600">
              <a:spcBef>
                <a:spcPts val="0"/>
              </a:spcBef>
              <a:spcAft>
                <a:spcPts val="0"/>
              </a:spcAft>
              <a:buSzPts val="1400"/>
              <a:buFont typeface="Roboto"/>
              <a:buChar char="■"/>
              <a:defRPr>
                <a:latin typeface="Roboto"/>
                <a:ea typeface="Roboto"/>
                <a:cs typeface="Roboto"/>
                <a:sym typeface="Roboto"/>
              </a:defRPr>
            </a:lvl3pPr>
            <a:lvl4pPr indent="-317500" lvl="3" marL="1828800">
              <a:spcBef>
                <a:spcPts val="0"/>
              </a:spcBef>
              <a:spcAft>
                <a:spcPts val="0"/>
              </a:spcAft>
              <a:buSzPts val="1400"/>
              <a:buFont typeface="Roboto"/>
              <a:buChar char="●"/>
              <a:defRPr>
                <a:latin typeface="Roboto"/>
                <a:ea typeface="Roboto"/>
                <a:cs typeface="Roboto"/>
                <a:sym typeface="Roboto"/>
              </a:defRPr>
            </a:lvl4pPr>
            <a:lvl5pPr indent="-317500" lvl="4" marL="2286000">
              <a:spcBef>
                <a:spcPts val="0"/>
              </a:spcBef>
              <a:spcAft>
                <a:spcPts val="0"/>
              </a:spcAft>
              <a:buSzPts val="1400"/>
              <a:buFont typeface="Roboto"/>
              <a:buChar char="○"/>
              <a:defRPr>
                <a:latin typeface="Roboto"/>
                <a:ea typeface="Roboto"/>
                <a:cs typeface="Roboto"/>
                <a:sym typeface="Roboto"/>
              </a:defRPr>
            </a:lvl5pPr>
            <a:lvl6pPr indent="-317500" lvl="5" marL="2743200">
              <a:spcBef>
                <a:spcPts val="0"/>
              </a:spcBef>
              <a:spcAft>
                <a:spcPts val="0"/>
              </a:spcAft>
              <a:buSzPts val="1400"/>
              <a:buFont typeface="Roboto"/>
              <a:buChar char="■"/>
              <a:defRPr>
                <a:latin typeface="Roboto"/>
                <a:ea typeface="Roboto"/>
                <a:cs typeface="Roboto"/>
                <a:sym typeface="Roboto"/>
              </a:defRPr>
            </a:lvl6pPr>
            <a:lvl7pPr indent="-317500" lvl="6" marL="3200400">
              <a:spcBef>
                <a:spcPts val="0"/>
              </a:spcBef>
              <a:spcAft>
                <a:spcPts val="0"/>
              </a:spcAft>
              <a:buSzPts val="1400"/>
              <a:buFont typeface="Roboto"/>
              <a:buChar char="●"/>
              <a:defRPr>
                <a:latin typeface="Roboto"/>
                <a:ea typeface="Roboto"/>
                <a:cs typeface="Roboto"/>
                <a:sym typeface="Roboto"/>
              </a:defRPr>
            </a:lvl7pPr>
            <a:lvl8pPr indent="-317500" lvl="7" marL="3657600">
              <a:spcBef>
                <a:spcPts val="0"/>
              </a:spcBef>
              <a:spcAft>
                <a:spcPts val="0"/>
              </a:spcAft>
              <a:buSzPts val="1400"/>
              <a:buFont typeface="Roboto"/>
              <a:buChar char="○"/>
              <a:defRPr>
                <a:latin typeface="Roboto"/>
                <a:ea typeface="Roboto"/>
                <a:cs typeface="Roboto"/>
                <a:sym typeface="Roboto"/>
              </a:defRPr>
            </a:lvl8pPr>
            <a:lvl9pPr indent="-317500" lvl="8" marL="4114800">
              <a:spcBef>
                <a:spcPts val="0"/>
              </a:spcBef>
              <a:spcAft>
                <a:spcPts val="0"/>
              </a:spcAft>
              <a:buSzPts val="1400"/>
              <a:buFont typeface="Roboto"/>
              <a:buChar char="■"/>
              <a:defRPr>
                <a:latin typeface="Roboto"/>
                <a:ea typeface="Roboto"/>
                <a:cs typeface="Roboto"/>
                <a:sym typeface="Roboto"/>
              </a:defRPr>
            </a:lvl9pPr>
          </a:lstStyle>
          <a:p/>
        </p:txBody>
      </p:sp>
      <p:sp>
        <p:nvSpPr>
          <p:cNvPr id="23" name="Google Shape;23;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
        <p:nvSpPr>
          <p:cNvPr id="24" name="Google Shape;24;p4"/>
          <p:cNvSpPr/>
          <p:nvPr/>
        </p:nvSpPr>
        <p:spPr>
          <a:xfrm>
            <a:off x="311700" y="402900"/>
            <a:ext cx="8520600" cy="4337700"/>
          </a:xfrm>
          <a:prstGeom prst="rect">
            <a:avLst/>
          </a:prstGeom>
          <a:solidFill>
            <a:srgbClr val="F4F4EB"/>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latin typeface="Source Code Pro"/>
              <a:ea typeface="Source Code Pro"/>
              <a:cs typeface="Source Code Pro"/>
              <a:sym typeface="Source Code Pro"/>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cxnSp>
        <p:nvCxnSpPr>
          <p:cNvPr id="26" name="Google Shape;26;p5"/>
          <p:cNvCxnSpPr/>
          <p:nvPr/>
        </p:nvCxnSpPr>
        <p:spPr>
          <a:xfrm>
            <a:off x="429200" y="1275577"/>
            <a:ext cx="614100" cy="0"/>
          </a:xfrm>
          <a:prstGeom prst="straightConnector1">
            <a:avLst/>
          </a:prstGeom>
          <a:noFill/>
          <a:ln cap="flat" cmpd="sng" w="19050">
            <a:solidFill>
              <a:schemeClr val="dk2"/>
            </a:solidFill>
            <a:prstDash val="lgDash"/>
            <a:round/>
            <a:headEnd len="sm" w="sm" type="none"/>
            <a:tailEnd len="sm" w="sm" type="none"/>
          </a:ln>
        </p:spPr>
      </p:cxnSp>
      <p:sp>
        <p:nvSpPr>
          <p:cNvPr id="27" name="Google Shape;27;p5"/>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5"/>
          <p:cNvSpPr txBox="1"/>
          <p:nvPr>
            <p:ph idx="1" type="body"/>
          </p:nvPr>
        </p:nvSpPr>
        <p:spPr>
          <a:xfrm>
            <a:off x="311700" y="1468825"/>
            <a:ext cx="3999900" cy="3099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2" type="body"/>
          </p:nvPr>
        </p:nvSpPr>
        <p:spPr>
          <a:xfrm>
            <a:off x="4832400" y="1468825"/>
            <a:ext cx="3999900" cy="3099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0" name="Google Shape;30;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txBox="1"/>
          <p:nvPr>
            <p:ph type="title"/>
          </p:nvPr>
        </p:nvSpPr>
        <p:spPr>
          <a:xfrm>
            <a:off x="311700" y="372500"/>
            <a:ext cx="8520600" cy="7335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4" name="Shape 34"/>
        <p:cNvGrpSpPr/>
        <p:nvPr/>
      </p:nvGrpSpPr>
      <p:grpSpPr>
        <a:xfrm>
          <a:off x="0" y="0"/>
          <a:ext cx="0" cy="0"/>
          <a:chOff x="0" y="0"/>
          <a:chExt cx="0" cy="0"/>
        </a:xfrm>
      </p:grpSpPr>
      <p:cxnSp>
        <p:nvCxnSpPr>
          <p:cNvPr id="35" name="Google Shape;35;p7"/>
          <p:cNvCxnSpPr/>
          <p:nvPr/>
        </p:nvCxnSpPr>
        <p:spPr>
          <a:xfrm>
            <a:off x="418675" y="1457787"/>
            <a:ext cx="614100" cy="0"/>
          </a:xfrm>
          <a:prstGeom prst="straightConnector1">
            <a:avLst/>
          </a:prstGeom>
          <a:noFill/>
          <a:ln cap="flat" cmpd="sng" w="19050">
            <a:solidFill>
              <a:schemeClr val="dk2"/>
            </a:solidFill>
            <a:prstDash val="lgDash"/>
            <a:round/>
            <a:headEnd len="sm" w="sm" type="none"/>
            <a:tailEnd len="sm" w="sm" type="none"/>
          </a:ln>
        </p:spPr>
      </p:cxnSp>
      <p:sp>
        <p:nvSpPr>
          <p:cNvPr id="36" name="Google Shape;36;p7"/>
          <p:cNvSpPr txBox="1"/>
          <p:nvPr>
            <p:ph type="title"/>
          </p:nvPr>
        </p:nvSpPr>
        <p:spPr>
          <a:xfrm>
            <a:off x="311700" y="6318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Google Shape;37;p7"/>
          <p:cNvSpPr txBox="1"/>
          <p:nvPr>
            <p:ph idx="1" type="body"/>
          </p:nvPr>
        </p:nvSpPr>
        <p:spPr>
          <a:xfrm>
            <a:off x="311700" y="1618204"/>
            <a:ext cx="2808000" cy="29508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8" name="Google Shape;3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9" name="Shape 39"/>
        <p:cNvGrpSpPr/>
        <p:nvPr/>
      </p:nvGrpSpPr>
      <p:grpSpPr>
        <a:xfrm>
          <a:off x="0" y="0"/>
          <a:ext cx="0" cy="0"/>
          <a:chOff x="0" y="0"/>
          <a:chExt cx="0" cy="0"/>
        </a:xfrm>
      </p:grpSpPr>
      <p:sp>
        <p:nvSpPr>
          <p:cNvPr id="40" name="Google Shape;40;p8"/>
          <p:cNvSpPr txBox="1"/>
          <p:nvPr>
            <p:ph type="title"/>
          </p:nvPr>
        </p:nvSpPr>
        <p:spPr>
          <a:xfrm>
            <a:off x="490250" y="528900"/>
            <a:ext cx="5678100" cy="40857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5400"/>
              <a:buNone/>
              <a:defRPr sz="5400">
                <a:solidFill>
                  <a:schemeClr val="lt1"/>
                </a:solidFill>
              </a:defRPr>
            </a:lvl1pPr>
            <a:lvl2pPr lvl="1">
              <a:spcBef>
                <a:spcPts val="0"/>
              </a:spcBef>
              <a:spcAft>
                <a:spcPts val="0"/>
              </a:spcAft>
              <a:buClr>
                <a:schemeClr val="lt1"/>
              </a:buClr>
              <a:buSzPts val="5400"/>
              <a:buNone/>
              <a:defRPr sz="5400">
                <a:solidFill>
                  <a:schemeClr val="lt1"/>
                </a:solidFill>
              </a:defRPr>
            </a:lvl2pPr>
            <a:lvl3pPr lvl="2">
              <a:spcBef>
                <a:spcPts val="0"/>
              </a:spcBef>
              <a:spcAft>
                <a:spcPts val="0"/>
              </a:spcAft>
              <a:buClr>
                <a:schemeClr val="lt1"/>
              </a:buClr>
              <a:buSzPts val="5400"/>
              <a:buNone/>
              <a:defRPr sz="5400">
                <a:solidFill>
                  <a:schemeClr val="lt1"/>
                </a:solidFill>
              </a:defRPr>
            </a:lvl3pPr>
            <a:lvl4pPr lvl="3">
              <a:spcBef>
                <a:spcPts val="0"/>
              </a:spcBef>
              <a:spcAft>
                <a:spcPts val="0"/>
              </a:spcAft>
              <a:buClr>
                <a:schemeClr val="lt1"/>
              </a:buClr>
              <a:buSzPts val="5400"/>
              <a:buNone/>
              <a:defRPr sz="5400">
                <a:solidFill>
                  <a:schemeClr val="lt1"/>
                </a:solidFill>
              </a:defRPr>
            </a:lvl4pPr>
            <a:lvl5pPr lvl="4">
              <a:spcBef>
                <a:spcPts val="0"/>
              </a:spcBef>
              <a:spcAft>
                <a:spcPts val="0"/>
              </a:spcAft>
              <a:buClr>
                <a:schemeClr val="lt1"/>
              </a:buClr>
              <a:buSzPts val="5400"/>
              <a:buNone/>
              <a:defRPr sz="5400">
                <a:solidFill>
                  <a:schemeClr val="lt1"/>
                </a:solidFill>
              </a:defRPr>
            </a:lvl5pPr>
            <a:lvl6pPr lvl="5">
              <a:spcBef>
                <a:spcPts val="0"/>
              </a:spcBef>
              <a:spcAft>
                <a:spcPts val="0"/>
              </a:spcAft>
              <a:buClr>
                <a:schemeClr val="lt1"/>
              </a:buClr>
              <a:buSzPts val="5400"/>
              <a:buNone/>
              <a:defRPr sz="5400">
                <a:solidFill>
                  <a:schemeClr val="lt1"/>
                </a:solidFill>
              </a:defRPr>
            </a:lvl6pPr>
            <a:lvl7pPr lvl="6">
              <a:spcBef>
                <a:spcPts val="0"/>
              </a:spcBef>
              <a:spcAft>
                <a:spcPts val="0"/>
              </a:spcAft>
              <a:buClr>
                <a:schemeClr val="lt1"/>
              </a:buClr>
              <a:buSzPts val="5400"/>
              <a:buNone/>
              <a:defRPr sz="5400">
                <a:solidFill>
                  <a:schemeClr val="lt1"/>
                </a:solidFill>
              </a:defRPr>
            </a:lvl7pPr>
            <a:lvl8pPr lvl="7">
              <a:spcBef>
                <a:spcPts val="0"/>
              </a:spcBef>
              <a:spcAft>
                <a:spcPts val="0"/>
              </a:spcAft>
              <a:buClr>
                <a:schemeClr val="lt1"/>
              </a:buClr>
              <a:buSzPts val="5400"/>
              <a:buNone/>
              <a:defRPr sz="5400">
                <a:solidFill>
                  <a:schemeClr val="lt1"/>
                </a:solidFill>
              </a:defRPr>
            </a:lvl8pPr>
            <a:lvl9pPr lvl="8">
              <a:spcBef>
                <a:spcPts val="0"/>
              </a:spcBef>
              <a:spcAft>
                <a:spcPts val="0"/>
              </a:spcAft>
              <a:buClr>
                <a:schemeClr val="lt1"/>
              </a:buClr>
              <a:buSzPts val="5400"/>
              <a:buNone/>
              <a:defRPr sz="5400">
                <a:solidFill>
                  <a:schemeClr val="lt1"/>
                </a:solidFill>
              </a:defRPr>
            </a:lvl9pPr>
          </a:lstStyle>
          <a:p/>
        </p:txBody>
      </p:sp>
      <p:sp>
        <p:nvSpPr>
          <p:cNvPr id="41" name="Google Shape;41;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1"/>
        </a:solidFill>
      </p:bgPr>
    </p:bg>
    <p:spTree>
      <p:nvGrpSpPr>
        <p:cNvPr id="42" name="Shape 42"/>
        <p:cNvGrpSpPr/>
        <p:nvPr/>
      </p:nvGrpSpPr>
      <p:grpSpPr>
        <a:xfrm>
          <a:off x="0" y="0"/>
          <a:ext cx="0" cy="0"/>
          <a:chOff x="0" y="0"/>
          <a:chExt cx="0" cy="0"/>
        </a:xfrm>
      </p:grpSpPr>
      <p:sp>
        <p:nvSpPr>
          <p:cNvPr id="43" name="Google Shape;43;p9"/>
          <p:cNvSpPr/>
          <p:nvPr/>
        </p:nvSpPr>
        <p:spPr>
          <a:xfrm>
            <a:off x="4572000" y="175"/>
            <a:ext cx="4572000" cy="51435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4" name="Google Shape;44;p9"/>
          <p:cNvCxnSpPr/>
          <p:nvPr/>
        </p:nvCxnSpPr>
        <p:spPr>
          <a:xfrm>
            <a:off x="5029675" y="4495500"/>
            <a:ext cx="577200" cy="0"/>
          </a:xfrm>
          <a:prstGeom prst="straightConnector1">
            <a:avLst/>
          </a:prstGeom>
          <a:noFill/>
          <a:ln cap="flat" cmpd="sng" w="19050">
            <a:solidFill>
              <a:schemeClr val="dk1"/>
            </a:solidFill>
            <a:prstDash val="lgDash"/>
            <a:round/>
            <a:headEnd len="sm" w="sm" type="none"/>
            <a:tailEnd len="sm" w="sm" type="none"/>
          </a:ln>
        </p:spPr>
      </p:cxnSp>
      <p:sp>
        <p:nvSpPr>
          <p:cNvPr id="45" name="Google Shape;45;p9"/>
          <p:cNvSpPr txBox="1"/>
          <p:nvPr>
            <p:ph type="title"/>
          </p:nvPr>
        </p:nvSpPr>
        <p:spPr>
          <a:xfrm>
            <a:off x="265500" y="1078750"/>
            <a:ext cx="4045200" cy="1789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4600"/>
              <a:buNone/>
              <a:defRPr sz="4600">
                <a:solidFill>
                  <a:schemeClr val="lt1"/>
                </a:solidFill>
              </a:defRPr>
            </a:lvl1pPr>
            <a:lvl2pPr lvl="1" algn="ctr">
              <a:spcBef>
                <a:spcPts val="0"/>
              </a:spcBef>
              <a:spcAft>
                <a:spcPts val="0"/>
              </a:spcAft>
              <a:buClr>
                <a:schemeClr val="lt1"/>
              </a:buClr>
              <a:buSzPts val="4600"/>
              <a:buNone/>
              <a:defRPr sz="4600">
                <a:solidFill>
                  <a:schemeClr val="lt1"/>
                </a:solidFill>
              </a:defRPr>
            </a:lvl2pPr>
            <a:lvl3pPr lvl="2" algn="ctr">
              <a:spcBef>
                <a:spcPts val="0"/>
              </a:spcBef>
              <a:spcAft>
                <a:spcPts val="0"/>
              </a:spcAft>
              <a:buClr>
                <a:schemeClr val="lt1"/>
              </a:buClr>
              <a:buSzPts val="4600"/>
              <a:buNone/>
              <a:defRPr sz="4600">
                <a:solidFill>
                  <a:schemeClr val="lt1"/>
                </a:solidFill>
              </a:defRPr>
            </a:lvl3pPr>
            <a:lvl4pPr lvl="3" algn="ctr">
              <a:spcBef>
                <a:spcPts val="0"/>
              </a:spcBef>
              <a:spcAft>
                <a:spcPts val="0"/>
              </a:spcAft>
              <a:buClr>
                <a:schemeClr val="lt1"/>
              </a:buClr>
              <a:buSzPts val="4600"/>
              <a:buNone/>
              <a:defRPr sz="4600">
                <a:solidFill>
                  <a:schemeClr val="lt1"/>
                </a:solidFill>
              </a:defRPr>
            </a:lvl4pPr>
            <a:lvl5pPr lvl="4" algn="ctr">
              <a:spcBef>
                <a:spcPts val="0"/>
              </a:spcBef>
              <a:spcAft>
                <a:spcPts val="0"/>
              </a:spcAft>
              <a:buClr>
                <a:schemeClr val="lt1"/>
              </a:buClr>
              <a:buSzPts val="4600"/>
              <a:buNone/>
              <a:defRPr sz="4600">
                <a:solidFill>
                  <a:schemeClr val="lt1"/>
                </a:solidFill>
              </a:defRPr>
            </a:lvl5pPr>
            <a:lvl6pPr lvl="5" algn="ctr">
              <a:spcBef>
                <a:spcPts val="0"/>
              </a:spcBef>
              <a:spcAft>
                <a:spcPts val="0"/>
              </a:spcAft>
              <a:buClr>
                <a:schemeClr val="lt1"/>
              </a:buClr>
              <a:buSzPts val="4600"/>
              <a:buNone/>
              <a:defRPr sz="4600">
                <a:solidFill>
                  <a:schemeClr val="lt1"/>
                </a:solidFill>
              </a:defRPr>
            </a:lvl6pPr>
            <a:lvl7pPr lvl="6" algn="ctr">
              <a:spcBef>
                <a:spcPts val="0"/>
              </a:spcBef>
              <a:spcAft>
                <a:spcPts val="0"/>
              </a:spcAft>
              <a:buClr>
                <a:schemeClr val="lt1"/>
              </a:buClr>
              <a:buSzPts val="4600"/>
              <a:buNone/>
              <a:defRPr sz="4600">
                <a:solidFill>
                  <a:schemeClr val="lt1"/>
                </a:solidFill>
              </a:defRPr>
            </a:lvl7pPr>
            <a:lvl8pPr lvl="7" algn="ctr">
              <a:spcBef>
                <a:spcPts val="0"/>
              </a:spcBef>
              <a:spcAft>
                <a:spcPts val="0"/>
              </a:spcAft>
              <a:buClr>
                <a:schemeClr val="lt1"/>
              </a:buClr>
              <a:buSzPts val="4600"/>
              <a:buNone/>
              <a:defRPr sz="4600">
                <a:solidFill>
                  <a:schemeClr val="lt1"/>
                </a:solidFill>
              </a:defRPr>
            </a:lvl8pPr>
            <a:lvl9pPr lvl="8" algn="ctr">
              <a:spcBef>
                <a:spcPts val="0"/>
              </a:spcBef>
              <a:spcAft>
                <a:spcPts val="0"/>
              </a:spcAft>
              <a:buClr>
                <a:schemeClr val="lt1"/>
              </a:buClr>
              <a:buSzPts val="4600"/>
              <a:buNone/>
              <a:defRPr sz="4600">
                <a:solidFill>
                  <a:schemeClr val="lt1"/>
                </a:solidFill>
              </a:defRPr>
            </a:lvl9pPr>
          </a:lstStyle>
          <a:p/>
        </p:txBody>
      </p:sp>
      <p:sp>
        <p:nvSpPr>
          <p:cNvPr id="46" name="Google Shape;46;p9"/>
          <p:cNvSpPr txBox="1"/>
          <p:nvPr>
            <p:ph idx="1" type="subTitle"/>
          </p:nvPr>
        </p:nvSpPr>
        <p:spPr>
          <a:xfrm>
            <a:off x="265500" y="29214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1900"/>
              <a:buNone/>
              <a:defRPr sz="1900">
                <a:solidFill>
                  <a:schemeClr val="lt1"/>
                </a:solidFill>
              </a:defRPr>
            </a:lvl1pPr>
            <a:lvl2pPr lvl="1" algn="ctr">
              <a:lnSpc>
                <a:spcPct val="100000"/>
              </a:lnSpc>
              <a:spcBef>
                <a:spcPts val="0"/>
              </a:spcBef>
              <a:spcAft>
                <a:spcPts val="0"/>
              </a:spcAft>
              <a:buClr>
                <a:schemeClr val="lt1"/>
              </a:buClr>
              <a:buSzPts val="1900"/>
              <a:buNone/>
              <a:defRPr sz="1900">
                <a:solidFill>
                  <a:schemeClr val="lt1"/>
                </a:solidFill>
              </a:defRPr>
            </a:lvl2pPr>
            <a:lvl3pPr lvl="2" algn="ctr">
              <a:lnSpc>
                <a:spcPct val="100000"/>
              </a:lnSpc>
              <a:spcBef>
                <a:spcPts val="0"/>
              </a:spcBef>
              <a:spcAft>
                <a:spcPts val="0"/>
              </a:spcAft>
              <a:buClr>
                <a:schemeClr val="lt1"/>
              </a:buClr>
              <a:buSzPts val="1900"/>
              <a:buNone/>
              <a:defRPr sz="1900">
                <a:solidFill>
                  <a:schemeClr val="lt1"/>
                </a:solidFill>
              </a:defRPr>
            </a:lvl3pPr>
            <a:lvl4pPr lvl="3" algn="ctr">
              <a:lnSpc>
                <a:spcPct val="100000"/>
              </a:lnSpc>
              <a:spcBef>
                <a:spcPts val="0"/>
              </a:spcBef>
              <a:spcAft>
                <a:spcPts val="0"/>
              </a:spcAft>
              <a:buClr>
                <a:schemeClr val="lt1"/>
              </a:buClr>
              <a:buSzPts val="1900"/>
              <a:buNone/>
              <a:defRPr sz="1900">
                <a:solidFill>
                  <a:schemeClr val="lt1"/>
                </a:solidFill>
              </a:defRPr>
            </a:lvl4pPr>
            <a:lvl5pPr lvl="4" algn="ctr">
              <a:lnSpc>
                <a:spcPct val="100000"/>
              </a:lnSpc>
              <a:spcBef>
                <a:spcPts val="0"/>
              </a:spcBef>
              <a:spcAft>
                <a:spcPts val="0"/>
              </a:spcAft>
              <a:buClr>
                <a:schemeClr val="lt1"/>
              </a:buClr>
              <a:buSzPts val="1900"/>
              <a:buNone/>
              <a:defRPr sz="1900">
                <a:solidFill>
                  <a:schemeClr val="lt1"/>
                </a:solidFill>
              </a:defRPr>
            </a:lvl5pPr>
            <a:lvl6pPr lvl="5" algn="ctr">
              <a:lnSpc>
                <a:spcPct val="100000"/>
              </a:lnSpc>
              <a:spcBef>
                <a:spcPts val="0"/>
              </a:spcBef>
              <a:spcAft>
                <a:spcPts val="0"/>
              </a:spcAft>
              <a:buClr>
                <a:schemeClr val="lt1"/>
              </a:buClr>
              <a:buSzPts val="1900"/>
              <a:buNone/>
              <a:defRPr sz="1900">
                <a:solidFill>
                  <a:schemeClr val="lt1"/>
                </a:solidFill>
              </a:defRPr>
            </a:lvl6pPr>
            <a:lvl7pPr lvl="6" algn="ctr">
              <a:lnSpc>
                <a:spcPct val="100000"/>
              </a:lnSpc>
              <a:spcBef>
                <a:spcPts val="0"/>
              </a:spcBef>
              <a:spcAft>
                <a:spcPts val="0"/>
              </a:spcAft>
              <a:buClr>
                <a:schemeClr val="lt1"/>
              </a:buClr>
              <a:buSzPts val="1900"/>
              <a:buNone/>
              <a:defRPr sz="1900">
                <a:solidFill>
                  <a:schemeClr val="lt1"/>
                </a:solidFill>
              </a:defRPr>
            </a:lvl7pPr>
            <a:lvl8pPr lvl="7" algn="ctr">
              <a:lnSpc>
                <a:spcPct val="100000"/>
              </a:lnSpc>
              <a:spcBef>
                <a:spcPts val="0"/>
              </a:spcBef>
              <a:spcAft>
                <a:spcPts val="0"/>
              </a:spcAft>
              <a:buClr>
                <a:schemeClr val="lt1"/>
              </a:buClr>
              <a:buSzPts val="1900"/>
              <a:buNone/>
              <a:defRPr sz="1900">
                <a:solidFill>
                  <a:schemeClr val="lt1"/>
                </a:solidFill>
              </a:defRPr>
            </a:lvl8pPr>
            <a:lvl9pPr lvl="8" algn="ctr">
              <a:lnSpc>
                <a:spcPct val="100000"/>
              </a:lnSpc>
              <a:spcBef>
                <a:spcPts val="0"/>
              </a:spcBef>
              <a:spcAft>
                <a:spcPts val="0"/>
              </a:spcAft>
              <a:buClr>
                <a:schemeClr val="lt1"/>
              </a:buClr>
              <a:buSzPts val="1900"/>
              <a:buNone/>
              <a:defRPr sz="1900">
                <a:solidFill>
                  <a:schemeClr val="lt1"/>
                </a:solidFill>
              </a:defRPr>
            </a:lvl9pPr>
          </a:lstStyle>
          <a:p/>
        </p:txBody>
      </p:sp>
      <p:sp>
        <p:nvSpPr>
          <p:cNvPr id="47" name="Google Shape;47;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8" name="Google Shape;4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9" name="Shape 49"/>
        <p:cNvGrpSpPr/>
        <p:nvPr/>
      </p:nvGrpSpPr>
      <p:grpSpPr>
        <a:xfrm>
          <a:off x="0" y="0"/>
          <a:ext cx="0" cy="0"/>
          <a:chOff x="0" y="0"/>
          <a:chExt cx="0" cy="0"/>
        </a:xfrm>
      </p:grpSpPr>
      <p:sp>
        <p:nvSpPr>
          <p:cNvPr id="50" name="Google Shape;50;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100"/>
              <a:buFont typeface="Oswald"/>
              <a:buNone/>
              <a:defRPr sz="2100">
                <a:latin typeface="Oswald"/>
                <a:ea typeface="Oswald"/>
                <a:cs typeface="Oswald"/>
                <a:sym typeface="Oswald"/>
              </a:defRPr>
            </a:lvl1pPr>
          </a:lstStyle>
          <a:p/>
        </p:txBody>
      </p:sp>
      <p:sp>
        <p:nvSpPr>
          <p:cNvPr id="51" name="Google Shape;51;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odern-writer">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72500"/>
            <a:ext cx="8520600" cy="7335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1pPr>
            <a:lvl2pPr lvl="1">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2pPr>
            <a:lvl3pPr lvl="2">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3pPr>
            <a:lvl4pPr lvl="3">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4pPr>
            <a:lvl5pPr lvl="4">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5pPr>
            <a:lvl6pPr lvl="5">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6pPr>
            <a:lvl7pPr lvl="6">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7pPr>
            <a:lvl8pPr lvl="7">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8pPr>
            <a:lvl9pPr lvl="8">
              <a:spcBef>
                <a:spcPts val="0"/>
              </a:spcBef>
              <a:spcAft>
                <a:spcPts val="0"/>
              </a:spcAft>
              <a:buClr>
                <a:schemeClr val="dk2"/>
              </a:buClr>
              <a:buSzPts val="3000"/>
              <a:buFont typeface="Oswald"/>
              <a:buNone/>
              <a:defRPr sz="3000">
                <a:solidFill>
                  <a:schemeClr val="dk2"/>
                </a:solidFill>
                <a:latin typeface="Oswald"/>
                <a:ea typeface="Oswald"/>
                <a:cs typeface="Oswald"/>
                <a:sym typeface="Oswald"/>
              </a:defRPr>
            </a:lvl9pPr>
          </a:lstStyle>
          <a:p/>
        </p:txBody>
      </p:sp>
      <p:sp>
        <p:nvSpPr>
          <p:cNvPr id="7" name="Google Shape;7;p1"/>
          <p:cNvSpPr txBox="1"/>
          <p:nvPr>
            <p:ph idx="1" type="body"/>
          </p:nvPr>
        </p:nvSpPr>
        <p:spPr>
          <a:xfrm>
            <a:off x="311700" y="1468825"/>
            <a:ext cx="8520600" cy="3099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indent="-317500" lvl="1" marL="9144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indent="-317500" lvl="2" marL="13716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indent="-317500" lvl="3" marL="18288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indent="-317500" lvl="4" marL="22860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indent="-317500" lvl="5" marL="27432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indent="-317500" lvl="6" marL="32004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indent="-317500" lvl="7" marL="36576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indent="-317500" lvl="8" marL="41148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Source Code Pro"/>
                <a:ea typeface="Source Code Pro"/>
                <a:cs typeface="Source Code Pro"/>
                <a:sym typeface="Source Code Pro"/>
              </a:defRPr>
            </a:lvl1pPr>
            <a:lvl2pPr lvl="1" algn="r">
              <a:buNone/>
              <a:defRPr sz="1000">
                <a:solidFill>
                  <a:schemeClr val="dk2"/>
                </a:solidFill>
                <a:latin typeface="Source Code Pro"/>
                <a:ea typeface="Source Code Pro"/>
                <a:cs typeface="Source Code Pro"/>
                <a:sym typeface="Source Code Pro"/>
              </a:defRPr>
            </a:lvl2pPr>
            <a:lvl3pPr lvl="2" algn="r">
              <a:buNone/>
              <a:defRPr sz="1000">
                <a:solidFill>
                  <a:schemeClr val="dk2"/>
                </a:solidFill>
                <a:latin typeface="Source Code Pro"/>
                <a:ea typeface="Source Code Pro"/>
                <a:cs typeface="Source Code Pro"/>
                <a:sym typeface="Source Code Pro"/>
              </a:defRPr>
            </a:lvl3pPr>
            <a:lvl4pPr lvl="3" algn="r">
              <a:buNone/>
              <a:defRPr sz="1000">
                <a:solidFill>
                  <a:schemeClr val="dk2"/>
                </a:solidFill>
                <a:latin typeface="Source Code Pro"/>
                <a:ea typeface="Source Code Pro"/>
                <a:cs typeface="Source Code Pro"/>
                <a:sym typeface="Source Code Pro"/>
              </a:defRPr>
            </a:lvl4pPr>
            <a:lvl5pPr lvl="4" algn="r">
              <a:buNone/>
              <a:defRPr sz="1000">
                <a:solidFill>
                  <a:schemeClr val="dk2"/>
                </a:solidFill>
                <a:latin typeface="Source Code Pro"/>
                <a:ea typeface="Source Code Pro"/>
                <a:cs typeface="Source Code Pro"/>
                <a:sym typeface="Source Code Pro"/>
              </a:defRPr>
            </a:lvl5pPr>
            <a:lvl6pPr lvl="5" algn="r">
              <a:buNone/>
              <a:defRPr sz="1000">
                <a:solidFill>
                  <a:schemeClr val="dk2"/>
                </a:solidFill>
                <a:latin typeface="Source Code Pro"/>
                <a:ea typeface="Source Code Pro"/>
                <a:cs typeface="Source Code Pro"/>
                <a:sym typeface="Source Code Pro"/>
              </a:defRPr>
            </a:lvl6pPr>
            <a:lvl7pPr lvl="6" algn="r">
              <a:buNone/>
              <a:defRPr sz="1000">
                <a:solidFill>
                  <a:schemeClr val="dk2"/>
                </a:solidFill>
                <a:latin typeface="Source Code Pro"/>
                <a:ea typeface="Source Code Pro"/>
                <a:cs typeface="Source Code Pro"/>
                <a:sym typeface="Source Code Pro"/>
              </a:defRPr>
            </a:lvl7pPr>
            <a:lvl8pPr lvl="7" algn="r">
              <a:buNone/>
              <a:defRPr sz="1000">
                <a:solidFill>
                  <a:schemeClr val="dk2"/>
                </a:solidFill>
                <a:latin typeface="Source Code Pro"/>
                <a:ea typeface="Source Code Pro"/>
                <a:cs typeface="Source Code Pro"/>
                <a:sym typeface="Source Code Pro"/>
              </a:defRPr>
            </a:lvl8pPr>
            <a:lvl9pPr lvl="8" algn="r">
              <a:buNone/>
              <a:defRPr sz="1000">
                <a:solidFill>
                  <a:schemeClr val="dk2"/>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hyperlink" Target="mailto:hello@projectdna.life" TargetMode="Externa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4F4EB"/>
        </a:solidFill>
      </p:bgPr>
    </p:bg>
    <p:spTree>
      <p:nvGrpSpPr>
        <p:cNvPr id="62" name="Shape 62"/>
        <p:cNvGrpSpPr/>
        <p:nvPr/>
      </p:nvGrpSpPr>
      <p:grpSpPr>
        <a:xfrm>
          <a:off x="0" y="0"/>
          <a:ext cx="0" cy="0"/>
          <a:chOff x="0" y="0"/>
          <a:chExt cx="0" cy="0"/>
        </a:xfrm>
      </p:grpSpPr>
      <p:sp>
        <p:nvSpPr>
          <p:cNvPr id="63" name="Google Shape;63;p13"/>
          <p:cNvSpPr txBox="1"/>
          <p:nvPr>
            <p:ph type="ctrTitle"/>
          </p:nvPr>
        </p:nvSpPr>
        <p:spPr>
          <a:xfrm>
            <a:off x="411175" y="644300"/>
            <a:ext cx="8282400" cy="2109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SzPts val="990"/>
              <a:buNone/>
            </a:pPr>
            <a:r>
              <a:rPr lang="en" sz="3380"/>
              <a:t>The Role of Identity in Community Wellness</a:t>
            </a:r>
            <a:endParaRPr sz="3380">
              <a:latin typeface="Roboto"/>
              <a:ea typeface="Roboto"/>
              <a:cs typeface="Roboto"/>
              <a:sym typeface="Roboto"/>
            </a:endParaRPr>
          </a:p>
        </p:txBody>
      </p:sp>
      <p:sp>
        <p:nvSpPr>
          <p:cNvPr id="64" name="Google Shape;64;p13"/>
          <p:cNvSpPr txBox="1"/>
          <p:nvPr>
            <p:ph idx="1" type="subTitle"/>
          </p:nvPr>
        </p:nvSpPr>
        <p:spPr>
          <a:xfrm>
            <a:off x="411175" y="3398250"/>
            <a:ext cx="8282400" cy="12606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latin typeface="Roboto"/>
                <a:ea typeface="Roboto"/>
                <a:cs typeface="Roboto"/>
                <a:sym typeface="Roboto"/>
              </a:rPr>
              <a:t>Dante Howell &amp; Lisbeth Guzman</a:t>
            </a:r>
            <a:endParaRPr>
              <a:latin typeface="Roboto"/>
              <a:ea typeface="Roboto"/>
              <a:cs typeface="Roboto"/>
              <a:sym typeface="Roboto"/>
            </a:endParaRPr>
          </a:p>
        </p:txBody>
      </p:sp>
      <p:pic>
        <p:nvPicPr>
          <p:cNvPr id="65" name="Google Shape;65;p13"/>
          <p:cNvPicPr preferRelativeResize="0"/>
          <p:nvPr/>
        </p:nvPicPr>
        <p:blipFill>
          <a:blip r:embed="rId3">
            <a:alphaModFix/>
          </a:blip>
          <a:stretch>
            <a:fillRect/>
          </a:stretch>
        </p:blipFill>
        <p:spPr>
          <a:xfrm>
            <a:off x="7658575" y="3649000"/>
            <a:ext cx="1485424" cy="1494501"/>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2"/>
          <p:cNvSpPr txBox="1"/>
          <p:nvPr>
            <p:ph type="title"/>
          </p:nvPr>
        </p:nvSpPr>
        <p:spPr>
          <a:xfrm>
            <a:off x="311700" y="542075"/>
            <a:ext cx="8520600" cy="7335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The Individual Impacts Community </a:t>
            </a:r>
            <a:endParaRPr/>
          </a:p>
        </p:txBody>
      </p:sp>
      <p:sp>
        <p:nvSpPr>
          <p:cNvPr id="129" name="Google Shape;129;p22"/>
          <p:cNvSpPr txBox="1"/>
          <p:nvPr>
            <p:ph idx="1" type="body"/>
          </p:nvPr>
        </p:nvSpPr>
        <p:spPr>
          <a:xfrm>
            <a:off x="622800" y="1445150"/>
            <a:ext cx="7898400" cy="3194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700"/>
          </a:p>
          <a:p>
            <a:pPr indent="0" lvl="0" marL="0" rtl="0" algn="l">
              <a:spcBef>
                <a:spcPts val="1200"/>
              </a:spcBef>
              <a:spcAft>
                <a:spcPts val="0"/>
              </a:spcAft>
              <a:buNone/>
            </a:pPr>
            <a:r>
              <a:rPr lang="en" sz="1700">
                <a:solidFill>
                  <a:srgbClr val="626262"/>
                </a:solidFill>
              </a:rPr>
              <a:t>There is data that shows that  people who reported  having a very strong sense of community belonging were 3.21 times more likely to say they had a high level of general health and 4.95 times more likely to say they had a strong level of mental health</a:t>
            </a:r>
            <a:endParaRPr sz="1700">
              <a:solidFill>
                <a:srgbClr val="626262"/>
              </a:solidFill>
            </a:endParaRPr>
          </a:p>
          <a:p>
            <a:pPr indent="0" lvl="0" marL="0" rtl="0" algn="l">
              <a:spcBef>
                <a:spcPts val="1200"/>
              </a:spcBef>
              <a:spcAft>
                <a:spcPts val="0"/>
              </a:spcAft>
              <a:buNone/>
            </a:pPr>
            <a:r>
              <a:rPr lang="en" sz="1700">
                <a:solidFill>
                  <a:srgbClr val="626262"/>
                </a:solidFill>
              </a:rPr>
              <a:t>Compared to those that reported positive sense of community, those with a negative sense of community report higher levels of depression, anxiety and stress symptoms </a:t>
            </a:r>
            <a:endParaRPr sz="1400">
              <a:solidFill>
                <a:srgbClr val="000000"/>
              </a:solidFill>
              <a:latin typeface="Arial"/>
              <a:ea typeface="Arial"/>
              <a:cs typeface="Arial"/>
              <a:sym typeface="Arial"/>
            </a:endParaRPr>
          </a:p>
          <a:p>
            <a:pPr indent="0" lvl="0" marL="0" rtl="0" algn="l">
              <a:spcBef>
                <a:spcPts val="1200"/>
              </a:spcBef>
              <a:spcAft>
                <a:spcPts val="0"/>
              </a:spcAft>
              <a:buNone/>
            </a:pPr>
            <a:r>
              <a:t/>
            </a:r>
            <a:endParaRPr sz="1400">
              <a:solidFill>
                <a:srgbClr val="626262"/>
              </a:solidFill>
              <a:highlight>
                <a:srgbClr val="FFFFFF"/>
              </a:highlight>
            </a:endParaRPr>
          </a:p>
          <a:p>
            <a:pPr indent="0" lvl="0" marL="0" rtl="0" algn="l">
              <a:spcBef>
                <a:spcPts val="1200"/>
              </a:spcBef>
              <a:spcAft>
                <a:spcPts val="0"/>
              </a:spcAft>
              <a:buNone/>
            </a:pPr>
            <a:r>
              <a:t/>
            </a:r>
            <a:endParaRPr sz="1400"/>
          </a:p>
          <a:p>
            <a:pPr indent="0" lvl="0" marL="0" rtl="0" algn="l">
              <a:spcBef>
                <a:spcPts val="1200"/>
              </a:spcBef>
              <a:spcAft>
                <a:spcPts val="0"/>
              </a:spcAft>
              <a:buNone/>
            </a:pPr>
            <a:r>
              <a:t/>
            </a:r>
            <a:endParaRPr sz="1400"/>
          </a:p>
          <a:p>
            <a:pPr indent="0" lvl="0" marL="0" rtl="0" algn="l">
              <a:spcBef>
                <a:spcPts val="1200"/>
              </a:spcBef>
              <a:spcAft>
                <a:spcPts val="0"/>
              </a:spcAft>
              <a:buNone/>
            </a:pPr>
            <a:r>
              <a:t/>
            </a:r>
            <a:endParaRPr sz="1400"/>
          </a:p>
          <a:p>
            <a:pPr indent="0" lvl="0" marL="0" rtl="0" algn="l">
              <a:spcBef>
                <a:spcPts val="1200"/>
              </a:spcBef>
              <a:spcAft>
                <a:spcPts val="0"/>
              </a:spcAft>
              <a:buNone/>
            </a:pPr>
            <a:r>
              <a:t/>
            </a:r>
            <a:endParaRPr sz="1400"/>
          </a:p>
          <a:p>
            <a:pPr indent="0" lvl="0" marL="0" rtl="0" algn="l">
              <a:spcBef>
                <a:spcPts val="1200"/>
              </a:spcBef>
              <a:spcAft>
                <a:spcPts val="0"/>
              </a:spcAft>
              <a:buNone/>
            </a:pPr>
            <a:r>
              <a:t/>
            </a:r>
            <a:endParaRPr sz="1400"/>
          </a:p>
          <a:p>
            <a:pPr indent="0" lvl="0" marL="0" rtl="0" algn="l">
              <a:spcBef>
                <a:spcPts val="1200"/>
              </a:spcBef>
              <a:spcAft>
                <a:spcPts val="0"/>
              </a:spcAft>
              <a:buNone/>
            </a:pPr>
            <a:r>
              <a:t/>
            </a:r>
            <a:endParaRPr sz="1400"/>
          </a:p>
          <a:p>
            <a:pPr indent="0" lvl="0" marL="4572000" rtl="0" algn="l">
              <a:spcBef>
                <a:spcPts val="1200"/>
              </a:spcBef>
              <a:spcAft>
                <a:spcPts val="1200"/>
              </a:spcAft>
              <a:buNone/>
            </a:pPr>
            <a:r>
              <a:rPr lang="en" sz="1400"/>
              <a:t>“It takes a village to raise a child” </a:t>
            </a:r>
            <a:endParaRPr sz="1400"/>
          </a:p>
        </p:txBody>
      </p:sp>
      <p:pic>
        <p:nvPicPr>
          <p:cNvPr id="130" name="Google Shape;130;p22"/>
          <p:cNvPicPr preferRelativeResize="0"/>
          <p:nvPr/>
        </p:nvPicPr>
        <p:blipFill>
          <a:blip r:embed="rId3">
            <a:alphaModFix/>
          </a:blip>
          <a:stretch>
            <a:fillRect/>
          </a:stretch>
        </p:blipFill>
        <p:spPr>
          <a:xfrm>
            <a:off x="7232750" y="372500"/>
            <a:ext cx="1485424" cy="1494501"/>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3"/>
          <p:cNvSpPr txBox="1"/>
          <p:nvPr>
            <p:ph type="title"/>
          </p:nvPr>
        </p:nvSpPr>
        <p:spPr>
          <a:xfrm>
            <a:off x="311700" y="542075"/>
            <a:ext cx="8520600" cy="7335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Social Emotional Learning </a:t>
            </a:r>
            <a:endParaRPr/>
          </a:p>
        </p:txBody>
      </p:sp>
      <p:sp>
        <p:nvSpPr>
          <p:cNvPr id="136" name="Google Shape;136;p23"/>
          <p:cNvSpPr txBox="1"/>
          <p:nvPr>
            <p:ph idx="1" type="body"/>
          </p:nvPr>
        </p:nvSpPr>
        <p:spPr>
          <a:xfrm>
            <a:off x="622800" y="1445150"/>
            <a:ext cx="7898400" cy="3194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We teach youth social emotional learning skills in group settings </a:t>
            </a:r>
            <a:endParaRPr/>
          </a:p>
          <a:p>
            <a:pPr indent="0" lvl="0" marL="0" rtl="0" algn="l">
              <a:spcBef>
                <a:spcPts val="1200"/>
              </a:spcBef>
              <a:spcAft>
                <a:spcPts val="0"/>
              </a:spcAft>
              <a:buNone/>
            </a:pPr>
            <a:r>
              <a:rPr lang="en"/>
              <a:t>Our group approach caters to their foundational need of belonging. As they learn the elements of emotional awareness and regulation they get an opportunity to develop social skills, boundaries and respect for one another in teamwork. </a:t>
            </a:r>
            <a:endParaRPr/>
          </a:p>
          <a:p>
            <a:pPr indent="0" lvl="0" marL="0" rtl="0" algn="l">
              <a:spcBef>
                <a:spcPts val="1200"/>
              </a:spcBef>
              <a:spcAft>
                <a:spcPts val="0"/>
              </a:spcAft>
              <a:buNone/>
            </a:pPr>
            <a:r>
              <a:rPr lang="en"/>
              <a:t> We go beyond the immediate youth group and include teachers and guardians for a </a:t>
            </a:r>
            <a:r>
              <a:rPr lang="en"/>
              <a:t>integration</a:t>
            </a:r>
            <a:r>
              <a:rPr lang="en"/>
              <a:t> that can extend to the classroom and home</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pic>
        <p:nvPicPr>
          <p:cNvPr id="137" name="Google Shape;137;p23"/>
          <p:cNvPicPr preferRelativeResize="0"/>
          <p:nvPr/>
        </p:nvPicPr>
        <p:blipFill>
          <a:blip r:embed="rId3">
            <a:alphaModFix/>
          </a:blip>
          <a:stretch>
            <a:fillRect/>
          </a:stretch>
        </p:blipFill>
        <p:spPr>
          <a:xfrm>
            <a:off x="7232750" y="372500"/>
            <a:ext cx="1485424" cy="1494501"/>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4"/>
          <p:cNvSpPr txBox="1"/>
          <p:nvPr>
            <p:ph type="title"/>
          </p:nvPr>
        </p:nvSpPr>
        <p:spPr>
          <a:xfrm>
            <a:off x="311700" y="542075"/>
            <a:ext cx="8520600" cy="7335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Student Success </a:t>
            </a:r>
            <a:endParaRPr/>
          </a:p>
        </p:txBody>
      </p:sp>
      <p:sp>
        <p:nvSpPr>
          <p:cNvPr id="143" name="Google Shape;143;p24"/>
          <p:cNvSpPr txBox="1"/>
          <p:nvPr>
            <p:ph idx="1" type="body"/>
          </p:nvPr>
        </p:nvSpPr>
        <p:spPr>
          <a:xfrm>
            <a:off x="622800" y="1445150"/>
            <a:ext cx="7898400" cy="3194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t/>
            </a:r>
            <a:endParaRPr/>
          </a:p>
          <a:p>
            <a:pPr indent="0" lvl="0" marL="0" rtl="0" algn="l">
              <a:spcBef>
                <a:spcPts val="1200"/>
              </a:spcBef>
              <a:spcAft>
                <a:spcPts val="0"/>
              </a:spcAft>
              <a:buNone/>
            </a:pPr>
            <a:r>
              <a:rPr lang="en"/>
              <a:t>9 year old student in the second grade who had severe behavioral outburst and regulation problems. The student was </a:t>
            </a:r>
            <a:r>
              <a:rPr lang="en"/>
              <a:t>separated</a:t>
            </a:r>
            <a:r>
              <a:rPr lang="en"/>
              <a:t> from his parents and </a:t>
            </a:r>
            <a:r>
              <a:rPr lang="en"/>
              <a:t>sibling</a:t>
            </a:r>
            <a:r>
              <a:rPr lang="en"/>
              <a:t> and placed in a group home. He was often </a:t>
            </a:r>
            <a:r>
              <a:rPr lang="en"/>
              <a:t>involved</a:t>
            </a:r>
            <a:r>
              <a:rPr lang="en"/>
              <a:t> in fights, destroyed school property and experienced frequent </a:t>
            </a:r>
            <a:r>
              <a:rPr lang="en"/>
              <a:t>emotional</a:t>
            </a:r>
            <a:r>
              <a:rPr lang="en"/>
              <a:t> crisis.</a:t>
            </a:r>
            <a:endParaRPr/>
          </a:p>
          <a:p>
            <a:pPr indent="0" lvl="0" marL="0" rtl="0" algn="l">
              <a:spcBef>
                <a:spcPts val="1200"/>
              </a:spcBef>
              <a:spcAft>
                <a:spcPts val="0"/>
              </a:spcAft>
              <a:buNone/>
            </a:pPr>
            <a:r>
              <a:rPr lang="en"/>
              <a:t>Participation</a:t>
            </a:r>
            <a:r>
              <a:rPr lang="en"/>
              <a:t> in our program created a safe and </a:t>
            </a:r>
            <a:r>
              <a:rPr lang="en"/>
              <a:t>transformative</a:t>
            </a:r>
            <a:r>
              <a:rPr lang="en"/>
              <a:t> </a:t>
            </a:r>
            <a:r>
              <a:rPr lang="en"/>
              <a:t>environment that led to the student’s shift in his inner narrative and his ability to regulate and change behavior. Such as, decreased outbursts, having respect for school staff and his peers and wanting to be a positive leader. </a:t>
            </a:r>
            <a:endParaRPr/>
          </a:p>
          <a:p>
            <a:pPr indent="0" lvl="0" marL="0" rtl="0" algn="l">
              <a:spcBef>
                <a:spcPts val="1200"/>
              </a:spcBef>
              <a:spcAft>
                <a:spcPts val="1200"/>
              </a:spcAft>
              <a:buNone/>
            </a:pPr>
            <a:r>
              <a:t/>
            </a:r>
            <a:endParaRPr/>
          </a:p>
        </p:txBody>
      </p:sp>
      <p:pic>
        <p:nvPicPr>
          <p:cNvPr id="144" name="Google Shape;144;p24"/>
          <p:cNvPicPr preferRelativeResize="0"/>
          <p:nvPr/>
        </p:nvPicPr>
        <p:blipFill>
          <a:blip r:embed="rId3">
            <a:alphaModFix/>
          </a:blip>
          <a:stretch>
            <a:fillRect/>
          </a:stretch>
        </p:blipFill>
        <p:spPr>
          <a:xfrm>
            <a:off x="7232750" y="372500"/>
            <a:ext cx="1485424" cy="1494501"/>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5"/>
          <p:cNvSpPr txBox="1"/>
          <p:nvPr>
            <p:ph type="title"/>
          </p:nvPr>
        </p:nvSpPr>
        <p:spPr>
          <a:xfrm>
            <a:off x="311700" y="542075"/>
            <a:ext cx="8520600" cy="7335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Practices We Use</a:t>
            </a:r>
            <a:endParaRPr/>
          </a:p>
        </p:txBody>
      </p:sp>
      <p:sp>
        <p:nvSpPr>
          <p:cNvPr id="150" name="Google Shape;150;p25"/>
          <p:cNvSpPr txBox="1"/>
          <p:nvPr>
            <p:ph idx="1" type="body"/>
          </p:nvPr>
        </p:nvSpPr>
        <p:spPr>
          <a:xfrm>
            <a:off x="622800" y="1445150"/>
            <a:ext cx="7898400" cy="31944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t/>
            </a:r>
            <a:endParaRPr sz="100"/>
          </a:p>
          <a:p>
            <a:pPr indent="-330200" lvl="0" marL="457200" rtl="0" algn="l">
              <a:lnSpc>
                <a:spcPct val="150000"/>
              </a:lnSpc>
              <a:spcBef>
                <a:spcPts val="1200"/>
              </a:spcBef>
              <a:spcAft>
                <a:spcPts val="0"/>
              </a:spcAft>
              <a:buSzPts val="1600"/>
              <a:buChar char="●"/>
            </a:pPr>
            <a:r>
              <a:rPr lang="en" sz="1600"/>
              <a:t>Affirmation to address the inner narratives:</a:t>
            </a:r>
            <a:endParaRPr sz="1600"/>
          </a:p>
          <a:p>
            <a:pPr indent="-330200" lvl="1" marL="914400" rtl="0" algn="l">
              <a:lnSpc>
                <a:spcPct val="150000"/>
              </a:lnSpc>
              <a:spcBef>
                <a:spcPts val="0"/>
              </a:spcBef>
              <a:spcAft>
                <a:spcPts val="0"/>
              </a:spcAft>
              <a:buSzPts val="1600"/>
              <a:buChar char="○"/>
            </a:pPr>
            <a:r>
              <a:rPr lang="en" sz="1600"/>
              <a:t>What</a:t>
            </a:r>
            <a:r>
              <a:rPr lang="en" sz="1600"/>
              <a:t> do you believe and how do you perceive </a:t>
            </a:r>
            <a:r>
              <a:rPr lang="en" sz="1600"/>
              <a:t>yourself? </a:t>
            </a:r>
            <a:endParaRPr sz="1600"/>
          </a:p>
          <a:p>
            <a:pPr indent="-330200" lvl="0" marL="457200" rtl="0" algn="l">
              <a:lnSpc>
                <a:spcPct val="150000"/>
              </a:lnSpc>
              <a:spcBef>
                <a:spcPts val="0"/>
              </a:spcBef>
              <a:spcAft>
                <a:spcPts val="0"/>
              </a:spcAft>
              <a:buSzPts val="1600"/>
              <a:buChar char="●"/>
            </a:pPr>
            <a:r>
              <a:rPr lang="en" sz="1600"/>
              <a:t>Activities focused on developing self awareness, harnessing self-control, journaling and creative expression</a:t>
            </a:r>
            <a:endParaRPr sz="1600"/>
          </a:p>
          <a:p>
            <a:pPr indent="-330200" lvl="0" marL="457200" rtl="0" algn="l">
              <a:lnSpc>
                <a:spcPct val="150000"/>
              </a:lnSpc>
              <a:spcBef>
                <a:spcPts val="0"/>
              </a:spcBef>
              <a:spcAft>
                <a:spcPts val="0"/>
              </a:spcAft>
              <a:buSzPts val="1600"/>
              <a:buChar char="●"/>
            </a:pPr>
            <a:r>
              <a:rPr lang="en" sz="1600"/>
              <a:t>Mindfulness techniques such as breathing regulation and meditation</a:t>
            </a:r>
            <a:endParaRPr sz="1600"/>
          </a:p>
          <a:p>
            <a:pPr indent="-330200" lvl="0" marL="457200" rtl="0" algn="l">
              <a:lnSpc>
                <a:spcPct val="150000"/>
              </a:lnSpc>
              <a:spcBef>
                <a:spcPts val="0"/>
              </a:spcBef>
              <a:spcAft>
                <a:spcPts val="0"/>
              </a:spcAft>
              <a:buSzPts val="1600"/>
              <a:buChar char="●"/>
            </a:pPr>
            <a:r>
              <a:rPr lang="en" sz="1600"/>
              <a:t>Kinesthetic movement </a:t>
            </a:r>
            <a:endParaRPr sz="1600"/>
          </a:p>
          <a:p>
            <a:pPr indent="0" lvl="0" marL="0" rtl="0" algn="l">
              <a:lnSpc>
                <a:spcPct val="150000"/>
              </a:lnSpc>
              <a:spcBef>
                <a:spcPts val="1200"/>
              </a:spcBef>
              <a:spcAft>
                <a:spcPts val="0"/>
              </a:spcAft>
              <a:buNone/>
            </a:pPr>
            <a:r>
              <a:rPr lang="en" sz="1600"/>
              <a:t> </a:t>
            </a:r>
            <a:endParaRPr sz="1600"/>
          </a:p>
          <a:p>
            <a:pPr indent="0" lvl="0" marL="0" rtl="0" algn="l">
              <a:lnSpc>
                <a:spcPct val="150000"/>
              </a:lnSpc>
              <a:spcBef>
                <a:spcPts val="1200"/>
              </a:spcBef>
              <a:spcAft>
                <a:spcPts val="1200"/>
              </a:spcAft>
              <a:buNone/>
            </a:pPr>
            <a:r>
              <a:t/>
            </a:r>
            <a:endParaRPr sz="1600"/>
          </a:p>
        </p:txBody>
      </p:sp>
      <p:pic>
        <p:nvPicPr>
          <p:cNvPr id="151" name="Google Shape;151;p25"/>
          <p:cNvPicPr preferRelativeResize="0"/>
          <p:nvPr/>
        </p:nvPicPr>
        <p:blipFill>
          <a:blip r:embed="rId3">
            <a:alphaModFix/>
          </a:blip>
          <a:stretch>
            <a:fillRect/>
          </a:stretch>
        </p:blipFill>
        <p:spPr>
          <a:xfrm>
            <a:off x="7232750" y="372500"/>
            <a:ext cx="1485424" cy="1494501"/>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26"/>
          <p:cNvSpPr txBox="1"/>
          <p:nvPr>
            <p:ph type="title"/>
          </p:nvPr>
        </p:nvSpPr>
        <p:spPr>
          <a:xfrm>
            <a:off x="311700" y="542075"/>
            <a:ext cx="8520600" cy="7335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5 R’s of Mindfulness </a:t>
            </a:r>
            <a:endParaRPr/>
          </a:p>
        </p:txBody>
      </p:sp>
      <p:sp>
        <p:nvSpPr>
          <p:cNvPr id="157" name="Google Shape;157;p26"/>
          <p:cNvSpPr txBox="1"/>
          <p:nvPr>
            <p:ph idx="1" type="body"/>
          </p:nvPr>
        </p:nvSpPr>
        <p:spPr>
          <a:xfrm>
            <a:off x="622800" y="1445150"/>
            <a:ext cx="7898400" cy="3194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Recognize: Recognize your </a:t>
            </a:r>
            <a:r>
              <a:rPr lang="en"/>
              <a:t>thoughts</a:t>
            </a:r>
            <a:r>
              <a:rPr lang="en"/>
              <a:t> and </a:t>
            </a:r>
            <a:r>
              <a:rPr lang="en"/>
              <a:t>internal</a:t>
            </a:r>
            <a:r>
              <a:rPr lang="en"/>
              <a:t> </a:t>
            </a:r>
            <a:r>
              <a:rPr lang="en"/>
              <a:t>dialogue</a:t>
            </a:r>
            <a:endParaRPr/>
          </a:p>
          <a:p>
            <a:pPr indent="0" lvl="0" marL="0" rtl="0" algn="l">
              <a:spcBef>
                <a:spcPts val="1200"/>
              </a:spcBef>
              <a:spcAft>
                <a:spcPts val="0"/>
              </a:spcAft>
              <a:buNone/>
            </a:pPr>
            <a:r>
              <a:rPr lang="en"/>
              <a:t>Relax: </a:t>
            </a:r>
            <a:r>
              <a:rPr lang="en"/>
              <a:t>Explore ways to slow down, connect with your breath and calm the body and mind</a:t>
            </a:r>
            <a:endParaRPr/>
          </a:p>
          <a:p>
            <a:pPr indent="0" lvl="0" marL="0" rtl="0" algn="l">
              <a:spcBef>
                <a:spcPts val="1200"/>
              </a:spcBef>
              <a:spcAft>
                <a:spcPts val="0"/>
              </a:spcAft>
              <a:buNone/>
            </a:pPr>
            <a:r>
              <a:rPr lang="en"/>
              <a:t>Review: Review your options, What can I control, change (or not)? Do I have a choice?</a:t>
            </a:r>
            <a:endParaRPr/>
          </a:p>
          <a:p>
            <a:pPr indent="0" lvl="0" marL="0" rtl="0" algn="l">
              <a:spcBef>
                <a:spcPts val="1200"/>
              </a:spcBef>
              <a:spcAft>
                <a:spcPts val="0"/>
              </a:spcAft>
              <a:buNone/>
            </a:pPr>
            <a:r>
              <a:rPr lang="en"/>
              <a:t>Respond: Practice responding from the wisest self. What can you do in the present moment that will be the most helpful?</a:t>
            </a:r>
            <a:endParaRPr/>
          </a:p>
          <a:p>
            <a:pPr indent="0" lvl="0" marL="0" rtl="0" algn="l">
              <a:spcBef>
                <a:spcPts val="1200"/>
              </a:spcBef>
              <a:spcAft>
                <a:spcPts val="1200"/>
              </a:spcAft>
              <a:buNone/>
            </a:pPr>
            <a:r>
              <a:rPr lang="en"/>
              <a:t>Return: Check-in with yourself, coming back to the present moment with awareness and curiosity </a:t>
            </a:r>
            <a:endParaRPr/>
          </a:p>
        </p:txBody>
      </p:sp>
      <p:sp>
        <p:nvSpPr>
          <p:cNvPr id="158" name="Google Shape;158;p26"/>
          <p:cNvSpPr txBox="1"/>
          <p:nvPr/>
        </p:nvSpPr>
        <p:spPr>
          <a:xfrm>
            <a:off x="244000" y="4703625"/>
            <a:ext cx="8789100" cy="338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solidFill>
                  <a:schemeClr val="dk2"/>
                </a:solidFill>
              </a:rPr>
              <a:t>https://www.canr.msu.edu/news/the_5_rs_of_mindfulness_incorporating_mindfulness_into_everyday_life</a:t>
            </a:r>
            <a:endParaRPr sz="1000">
              <a:solidFill>
                <a:schemeClr val="dk2"/>
              </a:solidFill>
            </a:endParaRPr>
          </a:p>
        </p:txBody>
      </p:sp>
      <p:pic>
        <p:nvPicPr>
          <p:cNvPr id="159" name="Google Shape;159;p26"/>
          <p:cNvPicPr preferRelativeResize="0"/>
          <p:nvPr/>
        </p:nvPicPr>
        <p:blipFill>
          <a:blip r:embed="rId3">
            <a:alphaModFix/>
          </a:blip>
          <a:stretch>
            <a:fillRect/>
          </a:stretch>
        </p:blipFill>
        <p:spPr>
          <a:xfrm>
            <a:off x="7232750" y="372500"/>
            <a:ext cx="1485424" cy="1494501"/>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27"/>
          <p:cNvSpPr txBox="1"/>
          <p:nvPr>
            <p:ph type="title"/>
          </p:nvPr>
        </p:nvSpPr>
        <p:spPr>
          <a:xfrm>
            <a:off x="311700" y="542075"/>
            <a:ext cx="8520600" cy="7335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t/>
            </a:r>
            <a:endParaRPr/>
          </a:p>
        </p:txBody>
      </p:sp>
      <p:sp>
        <p:nvSpPr>
          <p:cNvPr id="165" name="Google Shape;165;p27"/>
          <p:cNvSpPr txBox="1"/>
          <p:nvPr>
            <p:ph idx="1" type="body"/>
          </p:nvPr>
        </p:nvSpPr>
        <p:spPr>
          <a:xfrm>
            <a:off x="622800" y="1445150"/>
            <a:ext cx="7898400" cy="3194400"/>
          </a:xfrm>
          <a:prstGeom prst="rect">
            <a:avLst/>
          </a:prstGeom>
        </p:spPr>
        <p:txBody>
          <a:bodyPr anchorCtr="0" anchor="t" bIns="91425" lIns="91425" spcFirstLastPara="1" rIns="91425" wrap="square" tIns="91425">
            <a:normAutofit/>
          </a:bodyPr>
          <a:lstStyle/>
          <a:p>
            <a:pPr indent="0" lvl="0" marL="0" rtl="0" algn="l">
              <a:lnSpc>
                <a:spcPct val="100000"/>
              </a:lnSpc>
              <a:spcBef>
                <a:spcPts val="0"/>
              </a:spcBef>
              <a:spcAft>
                <a:spcPts val="0"/>
              </a:spcAft>
              <a:buNone/>
            </a:pPr>
            <a:r>
              <a:t/>
            </a:r>
            <a:endParaRPr sz="3700"/>
          </a:p>
          <a:p>
            <a:pPr indent="0" lvl="0" marL="0" rtl="0" algn="ctr">
              <a:lnSpc>
                <a:spcPct val="100000"/>
              </a:lnSpc>
              <a:spcBef>
                <a:spcPts val="0"/>
              </a:spcBef>
              <a:spcAft>
                <a:spcPts val="0"/>
              </a:spcAft>
              <a:buNone/>
            </a:pPr>
            <a:r>
              <a:rPr lang="en" sz="3700"/>
              <a:t>Group </a:t>
            </a:r>
            <a:r>
              <a:rPr lang="en" sz="3700"/>
              <a:t>Activity </a:t>
            </a:r>
            <a:endParaRPr sz="3700"/>
          </a:p>
          <a:p>
            <a:pPr indent="0" lvl="0" marL="0" rtl="0" algn="l">
              <a:spcBef>
                <a:spcPts val="0"/>
              </a:spcBef>
              <a:spcAft>
                <a:spcPts val="1200"/>
              </a:spcAft>
              <a:buNone/>
            </a:pPr>
            <a:r>
              <a:t/>
            </a:r>
            <a:endParaRPr/>
          </a:p>
        </p:txBody>
      </p:sp>
      <p:pic>
        <p:nvPicPr>
          <p:cNvPr id="166" name="Google Shape;166;p27"/>
          <p:cNvPicPr preferRelativeResize="0"/>
          <p:nvPr/>
        </p:nvPicPr>
        <p:blipFill>
          <a:blip r:embed="rId3">
            <a:alphaModFix/>
          </a:blip>
          <a:stretch>
            <a:fillRect/>
          </a:stretch>
        </p:blipFill>
        <p:spPr>
          <a:xfrm>
            <a:off x="7232750" y="372500"/>
            <a:ext cx="1485424" cy="1494501"/>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28"/>
          <p:cNvSpPr txBox="1"/>
          <p:nvPr>
            <p:ph type="title"/>
          </p:nvPr>
        </p:nvSpPr>
        <p:spPr>
          <a:xfrm>
            <a:off x="311700" y="542075"/>
            <a:ext cx="8520600" cy="7335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Thank You</a:t>
            </a:r>
            <a:endParaRPr/>
          </a:p>
        </p:txBody>
      </p:sp>
      <p:sp>
        <p:nvSpPr>
          <p:cNvPr id="172" name="Google Shape;172;p28"/>
          <p:cNvSpPr txBox="1"/>
          <p:nvPr>
            <p:ph idx="1" type="body"/>
          </p:nvPr>
        </p:nvSpPr>
        <p:spPr>
          <a:xfrm>
            <a:off x="622800" y="1445150"/>
            <a:ext cx="7898400" cy="3194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Contact Us: </a:t>
            </a:r>
            <a:endParaRPr/>
          </a:p>
          <a:p>
            <a:pPr indent="0" lvl="0" marL="0" rtl="0" algn="l">
              <a:spcBef>
                <a:spcPts val="1200"/>
              </a:spcBef>
              <a:spcAft>
                <a:spcPts val="0"/>
              </a:spcAft>
              <a:buNone/>
            </a:pPr>
            <a:r>
              <a:rPr lang="en" u="sng">
                <a:solidFill>
                  <a:schemeClr val="hlink"/>
                </a:solidFill>
                <a:hlinkClick r:id="rId3"/>
              </a:rPr>
              <a:t>hello@projectdna.life</a:t>
            </a:r>
            <a:r>
              <a:rPr lang="en"/>
              <a:t> </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en"/>
              <a:t>@projectdnainc</a:t>
            </a:r>
            <a:endParaRPr/>
          </a:p>
        </p:txBody>
      </p:sp>
      <p:pic>
        <p:nvPicPr>
          <p:cNvPr id="173" name="Google Shape;173;p28"/>
          <p:cNvPicPr preferRelativeResize="0"/>
          <p:nvPr/>
        </p:nvPicPr>
        <p:blipFill>
          <a:blip r:embed="rId4">
            <a:alphaModFix/>
          </a:blip>
          <a:stretch>
            <a:fillRect/>
          </a:stretch>
        </p:blipFill>
        <p:spPr>
          <a:xfrm>
            <a:off x="7232750" y="372500"/>
            <a:ext cx="1485424" cy="149450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4"/>
          <p:cNvSpPr txBox="1"/>
          <p:nvPr>
            <p:ph type="title"/>
          </p:nvPr>
        </p:nvSpPr>
        <p:spPr>
          <a:xfrm>
            <a:off x="311700" y="753000"/>
            <a:ext cx="8520600" cy="7335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About Us</a:t>
            </a:r>
            <a:endParaRPr/>
          </a:p>
        </p:txBody>
      </p:sp>
      <p:sp>
        <p:nvSpPr>
          <p:cNvPr id="71" name="Google Shape;71;p14"/>
          <p:cNvSpPr txBox="1"/>
          <p:nvPr>
            <p:ph idx="1" type="body"/>
          </p:nvPr>
        </p:nvSpPr>
        <p:spPr>
          <a:xfrm>
            <a:off x="622800" y="1445150"/>
            <a:ext cx="7898400" cy="3194400"/>
          </a:xfrm>
          <a:prstGeom prst="rect">
            <a:avLst/>
          </a:prstGeom>
        </p:spPr>
        <p:txBody>
          <a:bodyPr anchorCtr="0" anchor="t" bIns="91425" lIns="91425" spcFirstLastPara="1" rIns="91425" wrap="square" tIns="91425">
            <a:noAutofit/>
          </a:bodyPr>
          <a:lstStyle/>
          <a:p>
            <a:pPr indent="0" lvl="0" marL="0" rtl="0" algn="l">
              <a:lnSpc>
                <a:spcPct val="163636"/>
              </a:lnSpc>
              <a:spcBef>
                <a:spcPts val="1200"/>
              </a:spcBef>
              <a:spcAft>
                <a:spcPts val="0"/>
              </a:spcAft>
              <a:buNone/>
            </a:pPr>
            <a:r>
              <a:t/>
            </a:r>
            <a:endParaRPr sz="1500"/>
          </a:p>
          <a:p>
            <a:pPr indent="0" lvl="0" marL="0" rtl="0" algn="l">
              <a:lnSpc>
                <a:spcPct val="163636"/>
              </a:lnSpc>
              <a:spcBef>
                <a:spcPts val="1200"/>
              </a:spcBef>
              <a:spcAft>
                <a:spcPts val="0"/>
              </a:spcAft>
              <a:buNone/>
            </a:pPr>
            <a:r>
              <a:rPr lang="en" sz="1500"/>
              <a:t>Project DNA Inc  is a community based program that focuses </a:t>
            </a:r>
            <a:r>
              <a:rPr lang="en" sz="1500"/>
              <a:t>on the mental and emotional wellness of  communities </a:t>
            </a:r>
            <a:endParaRPr sz="1500"/>
          </a:p>
          <a:p>
            <a:pPr indent="0" lvl="0" marL="0" rtl="0" algn="l">
              <a:lnSpc>
                <a:spcPct val="163636"/>
              </a:lnSpc>
              <a:spcBef>
                <a:spcPts val="1200"/>
              </a:spcBef>
              <a:spcAft>
                <a:spcPts val="0"/>
              </a:spcAft>
              <a:buClr>
                <a:schemeClr val="dk1"/>
              </a:buClr>
              <a:buSzPts val="1100"/>
              <a:buFont typeface="Arial"/>
              <a:buNone/>
            </a:pPr>
            <a:r>
              <a:rPr lang="en" sz="1500"/>
              <a:t>Our mission is to build relationships and communities that promote the growth, expression and transformation of the un’s (the underrepresented, undervalued and unaccepted)</a:t>
            </a:r>
            <a:endParaRPr sz="1500">
              <a:solidFill>
                <a:schemeClr val="dk1"/>
              </a:solidFill>
            </a:endParaRPr>
          </a:p>
          <a:p>
            <a:pPr indent="0" lvl="0" marL="0" rtl="0" algn="l">
              <a:spcBef>
                <a:spcPts val="1200"/>
              </a:spcBef>
              <a:spcAft>
                <a:spcPts val="0"/>
              </a:spcAft>
              <a:buNone/>
            </a:pPr>
            <a:r>
              <a:t/>
            </a:r>
            <a:endParaRPr sz="1500"/>
          </a:p>
          <a:p>
            <a:pPr indent="0" lvl="0" marL="0" rtl="0" algn="l">
              <a:spcBef>
                <a:spcPts val="1200"/>
              </a:spcBef>
              <a:spcAft>
                <a:spcPts val="0"/>
              </a:spcAft>
              <a:buNone/>
            </a:pPr>
            <a:r>
              <a:t/>
            </a:r>
            <a:endParaRPr sz="1500"/>
          </a:p>
          <a:p>
            <a:pPr indent="0" lvl="0" marL="0" rtl="0" algn="l">
              <a:spcBef>
                <a:spcPts val="1200"/>
              </a:spcBef>
              <a:spcAft>
                <a:spcPts val="1200"/>
              </a:spcAft>
              <a:buNone/>
            </a:pPr>
            <a:r>
              <a:t/>
            </a:r>
            <a:endParaRPr sz="1500"/>
          </a:p>
        </p:txBody>
      </p:sp>
      <p:pic>
        <p:nvPicPr>
          <p:cNvPr id="72" name="Google Shape;72;p14"/>
          <p:cNvPicPr preferRelativeResize="0"/>
          <p:nvPr/>
        </p:nvPicPr>
        <p:blipFill>
          <a:blip r:embed="rId3">
            <a:alphaModFix/>
          </a:blip>
          <a:stretch>
            <a:fillRect/>
          </a:stretch>
        </p:blipFill>
        <p:spPr>
          <a:xfrm>
            <a:off x="7232750" y="372500"/>
            <a:ext cx="1485424" cy="1494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5"/>
          <p:cNvSpPr txBox="1"/>
          <p:nvPr>
            <p:ph type="title"/>
          </p:nvPr>
        </p:nvSpPr>
        <p:spPr>
          <a:xfrm>
            <a:off x="311700" y="551650"/>
            <a:ext cx="8520600" cy="5544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a:t>Our </a:t>
            </a:r>
            <a:r>
              <a:rPr lang="en"/>
              <a:t>Philosophy</a:t>
            </a:r>
            <a:r>
              <a:rPr lang="en"/>
              <a:t> </a:t>
            </a:r>
            <a:endParaRPr/>
          </a:p>
        </p:txBody>
      </p:sp>
      <p:sp>
        <p:nvSpPr>
          <p:cNvPr id="78" name="Google Shape;78;p15"/>
          <p:cNvSpPr txBox="1"/>
          <p:nvPr>
            <p:ph idx="1" type="body"/>
          </p:nvPr>
        </p:nvSpPr>
        <p:spPr>
          <a:xfrm>
            <a:off x="622800" y="1445150"/>
            <a:ext cx="7898400" cy="3194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i="1" lang="en"/>
              <a:t>Embodiment </a:t>
            </a:r>
            <a:endParaRPr i="1"/>
          </a:p>
          <a:p>
            <a:pPr indent="0" lvl="0" marL="0" rtl="0" algn="l">
              <a:spcBef>
                <a:spcPts val="1200"/>
              </a:spcBef>
              <a:spcAft>
                <a:spcPts val="0"/>
              </a:spcAft>
              <a:buNone/>
            </a:pPr>
            <a:r>
              <a:rPr lang="en"/>
              <a:t>I</a:t>
            </a:r>
            <a:r>
              <a:rPr lang="en"/>
              <a:t>n order for one’s being to be well, there is a need to</a:t>
            </a:r>
            <a:endParaRPr/>
          </a:p>
          <a:p>
            <a:pPr indent="0" lvl="0" marL="457200" rtl="0" algn="l">
              <a:spcBef>
                <a:spcPts val="1200"/>
              </a:spcBef>
              <a:spcAft>
                <a:spcPts val="0"/>
              </a:spcAft>
              <a:buNone/>
            </a:pPr>
            <a:r>
              <a:rPr lang="en"/>
              <a:t>Beloved (loved, appreciated, treasured)</a:t>
            </a:r>
            <a:endParaRPr/>
          </a:p>
          <a:p>
            <a:pPr indent="0" lvl="0" marL="457200" rtl="0" algn="l">
              <a:spcBef>
                <a:spcPts val="1200"/>
              </a:spcBef>
              <a:spcAft>
                <a:spcPts val="0"/>
              </a:spcAft>
              <a:buNone/>
            </a:pPr>
            <a:r>
              <a:rPr lang="en"/>
              <a:t>Belong (be connected with, be a part)</a:t>
            </a:r>
            <a:endParaRPr/>
          </a:p>
          <a:p>
            <a:pPr indent="0" lvl="0" marL="457200" rtl="0" algn="l">
              <a:spcBef>
                <a:spcPts val="1200"/>
              </a:spcBef>
              <a:spcAft>
                <a:spcPts val="0"/>
              </a:spcAft>
              <a:buNone/>
            </a:pPr>
            <a:r>
              <a:rPr lang="en"/>
              <a:t>Behold (recognize, understand)</a:t>
            </a:r>
            <a:endParaRPr/>
          </a:p>
          <a:p>
            <a:pPr indent="0" lvl="0" marL="457200" rtl="0" algn="l">
              <a:spcBef>
                <a:spcPts val="1200"/>
              </a:spcBef>
              <a:spcAft>
                <a:spcPts val="0"/>
              </a:spcAft>
              <a:buNone/>
            </a:pPr>
            <a:r>
              <a:rPr lang="en"/>
              <a:t>Become ( grow, transform)</a:t>
            </a:r>
            <a:endParaRPr/>
          </a:p>
          <a:p>
            <a:pPr indent="0" lvl="0" marL="0" rtl="0" algn="l">
              <a:spcBef>
                <a:spcPts val="1200"/>
              </a:spcBef>
              <a:spcAft>
                <a:spcPts val="1200"/>
              </a:spcAft>
              <a:buClr>
                <a:schemeClr val="dk1"/>
              </a:buClr>
              <a:buSzPts val="1100"/>
              <a:buFont typeface="Arial"/>
              <a:buNone/>
            </a:pPr>
            <a:r>
              <a:t/>
            </a:r>
            <a:endParaRPr/>
          </a:p>
        </p:txBody>
      </p:sp>
      <p:pic>
        <p:nvPicPr>
          <p:cNvPr id="79" name="Google Shape;79;p15"/>
          <p:cNvPicPr preferRelativeResize="0"/>
          <p:nvPr/>
        </p:nvPicPr>
        <p:blipFill>
          <a:blip r:embed="rId3">
            <a:alphaModFix/>
          </a:blip>
          <a:stretch>
            <a:fillRect/>
          </a:stretch>
        </p:blipFill>
        <p:spPr>
          <a:xfrm>
            <a:off x="7232750" y="372500"/>
            <a:ext cx="1485424" cy="149450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6"/>
          <p:cNvSpPr txBox="1"/>
          <p:nvPr>
            <p:ph type="title"/>
          </p:nvPr>
        </p:nvSpPr>
        <p:spPr>
          <a:xfrm>
            <a:off x="311700" y="542075"/>
            <a:ext cx="8520600" cy="7335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Keys to Our </a:t>
            </a:r>
            <a:r>
              <a:rPr lang="en"/>
              <a:t>Approach</a:t>
            </a:r>
            <a:endParaRPr/>
          </a:p>
        </p:txBody>
      </p:sp>
      <p:sp>
        <p:nvSpPr>
          <p:cNvPr id="85" name="Google Shape;85;p16"/>
          <p:cNvSpPr txBox="1"/>
          <p:nvPr>
            <p:ph idx="1" type="body"/>
          </p:nvPr>
        </p:nvSpPr>
        <p:spPr>
          <a:xfrm>
            <a:off x="622800" y="1445150"/>
            <a:ext cx="7898400" cy="3194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i="1" sz="1491"/>
          </a:p>
          <a:p>
            <a:pPr indent="0" lvl="0" marL="0" rtl="0" algn="l">
              <a:spcBef>
                <a:spcPts val="1200"/>
              </a:spcBef>
              <a:spcAft>
                <a:spcPts val="0"/>
              </a:spcAft>
              <a:buNone/>
            </a:pPr>
            <a:r>
              <a:rPr i="1" lang="en" sz="1491"/>
              <a:t>“The most important intervention we can engage in, is healthy relationship”- Lisbeth Guzman</a:t>
            </a:r>
            <a:endParaRPr/>
          </a:p>
          <a:p>
            <a:pPr indent="-342900" lvl="0" marL="457200" rtl="0" algn="l">
              <a:spcBef>
                <a:spcPts val="1200"/>
              </a:spcBef>
              <a:spcAft>
                <a:spcPts val="0"/>
              </a:spcAft>
              <a:buSzPts val="1800"/>
              <a:buChar char="●"/>
            </a:pPr>
            <a:r>
              <a:rPr lang="en"/>
              <a:t>Authenticity</a:t>
            </a:r>
            <a:endParaRPr/>
          </a:p>
          <a:p>
            <a:pPr indent="-342900" lvl="0" marL="457200" rtl="0" algn="l">
              <a:spcBef>
                <a:spcPts val="0"/>
              </a:spcBef>
              <a:spcAft>
                <a:spcPts val="0"/>
              </a:spcAft>
              <a:buSzPts val="1800"/>
              <a:buChar char="●"/>
            </a:pPr>
            <a:r>
              <a:rPr lang="en"/>
              <a:t>Relationship focused </a:t>
            </a:r>
            <a:endParaRPr/>
          </a:p>
          <a:p>
            <a:pPr indent="-342900" lvl="0" marL="457200" rtl="0" algn="l">
              <a:spcBef>
                <a:spcPts val="0"/>
              </a:spcBef>
              <a:spcAft>
                <a:spcPts val="0"/>
              </a:spcAft>
              <a:buSzPts val="1800"/>
              <a:buChar char="●"/>
            </a:pPr>
            <a:r>
              <a:rPr lang="en"/>
              <a:t>High accountability, high support</a:t>
            </a:r>
            <a:endParaRPr/>
          </a:p>
          <a:p>
            <a:pPr indent="-342900" lvl="0" marL="457200" rtl="0" algn="l">
              <a:spcBef>
                <a:spcPts val="0"/>
              </a:spcBef>
              <a:spcAft>
                <a:spcPts val="0"/>
              </a:spcAft>
              <a:buSzPts val="1800"/>
              <a:buChar char="●"/>
            </a:pPr>
            <a:r>
              <a:rPr lang="en"/>
              <a:t>Engaging multiple parties </a:t>
            </a:r>
            <a:endParaRPr/>
          </a:p>
          <a:p>
            <a:pPr indent="-342900" lvl="0" marL="457200" rtl="0" algn="l">
              <a:spcBef>
                <a:spcPts val="0"/>
              </a:spcBef>
              <a:spcAft>
                <a:spcPts val="0"/>
              </a:spcAft>
              <a:buSzPts val="1800"/>
              <a:buChar char="●"/>
            </a:pPr>
            <a:r>
              <a:rPr lang="en"/>
              <a:t>Use of senses and kinesthetics for engaged learning</a:t>
            </a:r>
            <a:endParaRPr/>
          </a:p>
          <a:p>
            <a:pPr indent="0" lvl="0" marL="0" rtl="0" algn="l">
              <a:spcBef>
                <a:spcPts val="1200"/>
              </a:spcBef>
              <a:spcAft>
                <a:spcPts val="1200"/>
              </a:spcAft>
              <a:buNone/>
            </a:pPr>
            <a:r>
              <a:t/>
            </a:r>
            <a:endParaRPr/>
          </a:p>
        </p:txBody>
      </p:sp>
      <p:pic>
        <p:nvPicPr>
          <p:cNvPr id="86" name="Google Shape;86;p16"/>
          <p:cNvPicPr preferRelativeResize="0"/>
          <p:nvPr/>
        </p:nvPicPr>
        <p:blipFill>
          <a:blip r:embed="rId3">
            <a:alphaModFix/>
          </a:blip>
          <a:stretch>
            <a:fillRect/>
          </a:stretch>
        </p:blipFill>
        <p:spPr>
          <a:xfrm>
            <a:off x="7232750" y="372500"/>
            <a:ext cx="1485424" cy="149450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7"/>
          <p:cNvSpPr txBox="1"/>
          <p:nvPr>
            <p:ph type="title"/>
          </p:nvPr>
        </p:nvSpPr>
        <p:spPr>
          <a:xfrm>
            <a:off x="311700" y="542075"/>
            <a:ext cx="8520600" cy="7335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Growing Need</a:t>
            </a:r>
            <a:endParaRPr/>
          </a:p>
        </p:txBody>
      </p:sp>
      <p:sp>
        <p:nvSpPr>
          <p:cNvPr id="92" name="Google Shape;92;p17"/>
          <p:cNvSpPr txBox="1"/>
          <p:nvPr>
            <p:ph idx="1" type="body"/>
          </p:nvPr>
        </p:nvSpPr>
        <p:spPr>
          <a:xfrm>
            <a:off x="622800" y="1445150"/>
            <a:ext cx="7898400" cy="3194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a:t>According to the CDC Youth Risk Data Report </a:t>
            </a:r>
            <a:endParaRPr/>
          </a:p>
          <a:p>
            <a:pPr indent="-342900" lvl="0" marL="457200" rtl="0" algn="l">
              <a:spcBef>
                <a:spcPts val="1200"/>
              </a:spcBef>
              <a:spcAft>
                <a:spcPts val="0"/>
              </a:spcAft>
              <a:buSzPts val="1800"/>
              <a:buChar char="●"/>
            </a:pPr>
            <a:r>
              <a:rPr lang="en">
                <a:solidFill>
                  <a:srgbClr val="626262"/>
                </a:solidFill>
              </a:rPr>
              <a:t>In 2021, more than 4 in 10 (42%) students felt persistently sad or hopeless and nearly one-third (29%) experienced poor mental health.</a:t>
            </a:r>
            <a:endParaRPr>
              <a:solidFill>
                <a:srgbClr val="626262"/>
              </a:solidFill>
            </a:endParaRPr>
          </a:p>
          <a:p>
            <a:pPr indent="-342900" lvl="0" marL="457200" rtl="0" algn="l">
              <a:spcBef>
                <a:spcPts val="0"/>
              </a:spcBef>
              <a:spcAft>
                <a:spcPts val="0"/>
              </a:spcAft>
              <a:buSzPts val="1800"/>
              <a:buChar char="●"/>
            </a:pPr>
            <a:r>
              <a:rPr lang="en">
                <a:solidFill>
                  <a:srgbClr val="626262"/>
                </a:solidFill>
              </a:rPr>
              <a:t>In 2021, more than 1 in 5 (22%) students seriously considered attempting suicide and 1 in 10 (10%) attempted suicide.</a:t>
            </a:r>
            <a:endParaRPr>
              <a:solidFill>
                <a:srgbClr val="626262"/>
              </a:solidFill>
            </a:endParaRPr>
          </a:p>
          <a:p>
            <a:pPr indent="0" lvl="0" marL="0" rtl="0" algn="l">
              <a:spcBef>
                <a:spcPts val="1200"/>
              </a:spcBef>
              <a:spcAft>
                <a:spcPts val="0"/>
              </a:spcAft>
              <a:buNone/>
            </a:pPr>
            <a:r>
              <a:rPr lang="en">
                <a:solidFill>
                  <a:srgbClr val="626262"/>
                </a:solidFill>
              </a:rPr>
              <a:t>Their call to action is to increase school </a:t>
            </a:r>
            <a:r>
              <a:rPr lang="en">
                <a:solidFill>
                  <a:srgbClr val="626262"/>
                </a:solidFill>
              </a:rPr>
              <a:t>connectedness and implementing social emotional learning programs</a:t>
            </a:r>
            <a:r>
              <a:rPr lang="en">
                <a:solidFill>
                  <a:srgbClr val="626262"/>
                </a:solidFill>
              </a:rPr>
              <a:t> </a:t>
            </a:r>
            <a:endParaRPr>
              <a:solidFill>
                <a:srgbClr val="626262"/>
              </a:solidFill>
            </a:endParaRPr>
          </a:p>
          <a:p>
            <a:pPr indent="0" lvl="0" marL="0" rtl="0" algn="l">
              <a:spcBef>
                <a:spcPts val="1200"/>
              </a:spcBef>
              <a:spcAft>
                <a:spcPts val="0"/>
              </a:spcAft>
              <a:buNone/>
            </a:pPr>
            <a:r>
              <a:t/>
            </a:r>
            <a:endParaRPr>
              <a:solidFill>
                <a:srgbClr val="626262"/>
              </a:solidFill>
            </a:endParaRPr>
          </a:p>
          <a:p>
            <a:pPr indent="0" lvl="0" marL="0" rtl="0" algn="l">
              <a:spcBef>
                <a:spcPts val="1200"/>
              </a:spcBef>
              <a:spcAft>
                <a:spcPts val="1200"/>
              </a:spcAft>
              <a:buNone/>
            </a:pPr>
            <a:r>
              <a:rPr lang="en" sz="1100">
                <a:solidFill>
                  <a:srgbClr val="626262"/>
                </a:solidFill>
              </a:rPr>
              <a:t>https://www.cdc.gov/healthyyouth/data/yrbs/pdf/YRBS_Data-Summary-Trends_Report2023_508.pdf</a:t>
            </a:r>
            <a:endParaRPr sz="1100">
              <a:solidFill>
                <a:srgbClr val="626262"/>
              </a:solidFill>
            </a:endParaRPr>
          </a:p>
        </p:txBody>
      </p:sp>
      <p:pic>
        <p:nvPicPr>
          <p:cNvPr id="93" name="Google Shape;93;p17"/>
          <p:cNvPicPr preferRelativeResize="0"/>
          <p:nvPr/>
        </p:nvPicPr>
        <p:blipFill>
          <a:blip r:embed="rId3">
            <a:alphaModFix/>
          </a:blip>
          <a:stretch>
            <a:fillRect/>
          </a:stretch>
        </p:blipFill>
        <p:spPr>
          <a:xfrm>
            <a:off x="7232750" y="372500"/>
            <a:ext cx="1485424" cy="1494501"/>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8"/>
          <p:cNvSpPr txBox="1"/>
          <p:nvPr>
            <p:ph type="title"/>
          </p:nvPr>
        </p:nvSpPr>
        <p:spPr>
          <a:xfrm>
            <a:off x="311700" y="542075"/>
            <a:ext cx="8520600" cy="7335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The Role of Identity</a:t>
            </a:r>
            <a:endParaRPr/>
          </a:p>
        </p:txBody>
      </p:sp>
      <p:sp>
        <p:nvSpPr>
          <p:cNvPr id="99" name="Google Shape;99;p18"/>
          <p:cNvSpPr txBox="1"/>
          <p:nvPr>
            <p:ph idx="1" type="body"/>
          </p:nvPr>
        </p:nvSpPr>
        <p:spPr>
          <a:xfrm>
            <a:off x="622800" y="1445150"/>
            <a:ext cx="7898400" cy="3194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a:p>
            <a:pPr indent="0" lvl="0" marL="0" rtl="0" algn="l">
              <a:spcBef>
                <a:spcPts val="1200"/>
              </a:spcBef>
              <a:spcAft>
                <a:spcPts val="1200"/>
              </a:spcAft>
              <a:buNone/>
            </a:pPr>
            <a:r>
              <a:rPr lang="en"/>
              <a:t>Personal identity refers to the unique ways that you define yourself. One person might choose to emphasize their family, religion, and interests when describing their identity. A different person might emphasize their race, neighborhood, and job as important parts of who they are. Your personal identity consists of all the things that you believe make you, you</a:t>
            </a:r>
            <a:endParaRPr/>
          </a:p>
        </p:txBody>
      </p:sp>
      <p:sp>
        <p:nvSpPr>
          <p:cNvPr id="100" name="Google Shape;100;p18"/>
          <p:cNvSpPr txBox="1"/>
          <p:nvPr/>
        </p:nvSpPr>
        <p:spPr>
          <a:xfrm>
            <a:off x="0" y="4774200"/>
            <a:ext cx="5654700" cy="369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chemeClr val="dk2"/>
                </a:solidFill>
              </a:rPr>
              <a:t>Facing History &amp; Ourselves, “ Exploring the Concept of Identity ”</a:t>
            </a:r>
            <a:endParaRPr sz="1200">
              <a:solidFill>
                <a:schemeClr val="dk2"/>
              </a:solidFill>
            </a:endParaRPr>
          </a:p>
        </p:txBody>
      </p:sp>
      <p:pic>
        <p:nvPicPr>
          <p:cNvPr id="101" name="Google Shape;101;p18"/>
          <p:cNvPicPr preferRelativeResize="0"/>
          <p:nvPr/>
        </p:nvPicPr>
        <p:blipFill>
          <a:blip r:embed="rId3">
            <a:alphaModFix/>
          </a:blip>
          <a:stretch>
            <a:fillRect/>
          </a:stretch>
        </p:blipFill>
        <p:spPr>
          <a:xfrm>
            <a:off x="7232750" y="372500"/>
            <a:ext cx="1485424" cy="1494501"/>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9"/>
          <p:cNvSpPr txBox="1"/>
          <p:nvPr>
            <p:ph type="title"/>
          </p:nvPr>
        </p:nvSpPr>
        <p:spPr>
          <a:xfrm>
            <a:off x="311700" y="542075"/>
            <a:ext cx="8520600" cy="7335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Identity and Mental Well-being </a:t>
            </a:r>
            <a:endParaRPr/>
          </a:p>
        </p:txBody>
      </p:sp>
      <p:sp>
        <p:nvSpPr>
          <p:cNvPr id="107" name="Google Shape;107;p19"/>
          <p:cNvSpPr txBox="1"/>
          <p:nvPr>
            <p:ph idx="1" type="body"/>
          </p:nvPr>
        </p:nvSpPr>
        <p:spPr>
          <a:xfrm>
            <a:off x="622800" y="1445150"/>
            <a:ext cx="7898400" cy="3194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900"/>
          </a:p>
          <a:p>
            <a:pPr indent="0" lvl="0" marL="0" rtl="0" algn="l">
              <a:spcBef>
                <a:spcPts val="1200"/>
              </a:spcBef>
              <a:spcAft>
                <a:spcPts val="0"/>
              </a:spcAft>
              <a:buNone/>
            </a:pPr>
            <a:r>
              <a:rPr lang="en" sz="1600"/>
              <a:t>Identity and self-perception is a crucial part of mental well-being and how we </a:t>
            </a:r>
            <a:r>
              <a:rPr lang="en" sz="1600"/>
              <a:t>navigate</a:t>
            </a:r>
            <a:r>
              <a:rPr lang="en" sz="1600"/>
              <a:t> the world around us. Negative self-perception has been a consistent marker of vulnerability for depression</a:t>
            </a:r>
            <a:endParaRPr sz="1600"/>
          </a:p>
          <a:p>
            <a:pPr indent="0" lvl="0" marL="0" rtl="0" algn="l">
              <a:spcBef>
                <a:spcPts val="1200"/>
              </a:spcBef>
              <a:spcAft>
                <a:spcPts val="0"/>
              </a:spcAft>
              <a:buNone/>
            </a:pPr>
            <a:r>
              <a:rPr lang="en" sz="1600"/>
              <a:t>Self-perception:</a:t>
            </a:r>
            <a:endParaRPr sz="1600"/>
          </a:p>
          <a:p>
            <a:pPr indent="-330200" lvl="0" marL="457200" rtl="0" algn="l">
              <a:spcBef>
                <a:spcPts val="1200"/>
              </a:spcBef>
              <a:spcAft>
                <a:spcPts val="0"/>
              </a:spcAft>
              <a:buSzPts val="1600"/>
              <a:buChar char="●"/>
            </a:pPr>
            <a:r>
              <a:rPr lang="en" sz="1600"/>
              <a:t>Impacts our sense of worthiness or self worth</a:t>
            </a:r>
            <a:endParaRPr sz="1600"/>
          </a:p>
          <a:p>
            <a:pPr indent="-330200" lvl="0" marL="457200" rtl="0" algn="l">
              <a:spcBef>
                <a:spcPts val="0"/>
              </a:spcBef>
              <a:spcAft>
                <a:spcPts val="0"/>
              </a:spcAft>
              <a:buSzPts val="1600"/>
              <a:buChar char="●"/>
            </a:pPr>
            <a:r>
              <a:rPr lang="en" sz="1600"/>
              <a:t>Impacts our ability to trust our decisions </a:t>
            </a:r>
            <a:endParaRPr sz="1600"/>
          </a:p>
          <a:p>
            <a:pPr indent="-330200" lvl="0" marL="457200" rtl="0" algn="l">
              <a:spcBef>
                <a:spcPts val="0"/>
              </a:spcBef>
              <a:spcAft>
                <a:spcPts val="0"/>
              </a:spcAft>
              <a:buSzPts val="1600"/>
              <a:buChar char="●"/>
            </a:pPr>
            <a:r>
              <a:rPr lang="en" sz="1600"/>
              <a:t>Impacts our ability to feel capable </a:t>
            </a:r>
            <a:endParaRPr sz="1600"/>
          </a:p>
          <a:p>
            <a:pPr indent="-330200" lvl="0" marL="457200" rtl="0" algn="l">
              <a:spcBef>
                <a:spcPts val="0"/>
              </a:spcBef>
              <a:spcAft>
                <a:spcPts val="0"/>
              </a:spcAft>
              <a:buSzPts val="1600"/>
              <a:buChar char="●"/>
            </a:pPr>
            <a:r>
              <a:rPr lang="en" sz="1600"/>
              <a:t>Impacts our worldview(s)</a:t>
            </a:r>
            <a:endParaRPr sz="1600"/>
          </a:p>
          <a:p>
            <a:pPr indent="0" lvl="0" marL="0" rtl="0" algn="l">
              <a:spcBef>
                <a:spcPts val="1200"/>
              </a:spcBef>
              <a:spcAft>
                <a:spcPts val="0"/>
              </a:spcAft>
              <a:buNone/>
            </a:pPr>
            <a:r>
              <a:t/>
            </a:r>
            <a:endParaRPr sz="1600"/>
          </a:p>
          <a:p>
            <a:pPr indent="0" lvl="0" marL="0" rtl="0" algn="l">
              <a:spcBef>
                <a:spcPts val="1200"/>
              </a:spcBef>
              <a:spcAft>
                <a:spcPts val="1200"/>
              </a:spcAft>
              <a:buNone/>
            </a:pPr>
            <a:r>
              <a:t/>
            </a:r>
            <a:endParaRPr sz="1600"/>
          </a:p>
        </p:txBody>
      </p:sp>
      <p:sp>
        <p:nvSpPr>
          <p:cNvPr id="108" name="Google Shape;108;p19"/>
          <p:cNvSpPr txBox="1"/>
          <p:nvPr/>
        </p:nvSpPr>
        <p:spPr>
          <a:xfrm>
            <a:off x="0" y="4774200"/>
            <a:ext cx="5654700" cy="369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chemeClr val="dk2"/>
                </a:solidFill>
              </a:rPr>
              <a:t>https://www.ncbi.nlm.nih.gov/pmc/articles/PMC5447747/</a:t>
            </a:r>
            <a:endParaRPr sz="1200">
              <a:solidFill>
                <a:schemeClr val="dk2"/>
              </a:solidFill>
            </a:endParaRPr>
          </a:p>
        </p:txBody>
      </p:sp>
      <p:pic>
        <p:nvPicPr>
          <p:cNvPr id="109" name="Google Shape;109;p19"/>
          <p:cNvPicPr preferRelativeResize="0"/>
          <p:nvPr/>
        </p:nvPicPr>
        <p:blipFill>
          <a:blip r:embed="rId3">
            <a:alphaModFix/>
          </a:blip>
          <a:stretch>
            <a:fillRect/>
          </a:stretch>
        </p:blipFill>
        <p:spPr>
          <a:xfrm>
            <a:off x="7232750" y="372500"/>
            <a:ext cx="1485424" cy="1494501"/>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0"/>
          <p:cNvSpPr txBox="1"/>
          <p:nvPr>
            <p:ph idx="1" type="body"/>
          </p:nvPr>
        </p:nvSpPr>
        <p:spPr>
          <a:xfrm>
            <a:off x="622800" y="620950"/>
            <a:ext cx="7387800" cy="40185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t/>
            </a:r>
            <a:endParaRPr sz="467"/>
          </a:p>
          <a:p>
            <a:pPr indent="0" lvl="0" marL="0" rtl="0" algn="l">
              <a:lnSpc>
                <a:spcPct val="150000"/>
              </a:lnSpc>
              <a:spcBef>
                <a:spcPts val="1200"/>
              </a:spcBef>
              <a:spcAft>
                <a:spcPts val="0"/>
              </a:spcAft>
              <a:buNone/>
            </a:pPr>
            <a:r>
              <a:rPr lang="en"/>
              <a:t>“The concept of identity is a complex one, shaped by individual characteristics, family dynamics, historical factors, and social and political contexts. Who am I? The answer depends in large part on who the world around me says I am. Who do my parents say I am? Who do my peers say I am? What message is reflected back to me in the faces and voices of my teachers, my neighbors, store clerks? What do I learn from the media about myself? How am I represented in the cultural images around me? Or am I missing from the picture altogether?”</a:t>
            </a:r>
            <a:endParaRPr/>
          </a:p>
          <a:p>
            <a:pPr indent="0" lvl="0" marL="0" rtl="0" algn="l">
              <a:lnSpc>
                <a:spcPct val="150000"/>
              </a:lnSpc>
              <a:spcBef>
                <a:spcPts val="1200"/>
              </a:spcBef>
              <a:spcAft>
                <a:spcPts val="1200"/>
              </a:spcAft>
              <a:buNone/>
            </a:pPr>
            <a:r>
              <a:rPr lang="en" sz="1491"/>
              <a:t>						</a:t>
            </a:r>
            <a:r>
              <a:rPr lang="en" sz="1491"/>
              <a:t>Psychologist and educator Beverly Daniel Tatum </a:t>
            </a:r>
            <a:endParaRPr sz="1491"/>
          </a:p>
        </p:txBody>
      </p:sp>
      <p:sp>
        <p:nvSpPr>
          <p:cNvPr id="115" name="Google Shape;115;p20"/>
          <p:cNvSpPr txBox="1"/>
          <p:nvPr/>
        </p:nvSpPr>
        <p:spPr>
          <a:xfrm>
            <a:off x="0" y="4774200"/>
            <a:ext cx="5654700" cy="369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chemeClr val="dk2"/>
                </a:solidFill>
              </a:rPr>
              <a:t>Facing History &amp; Ourselves, “ Exploring the Concept of Identity ”</a:t>
            </a:r>
            <a:endParaRPr sz="1200">
              <a:solidFill>
                <a:schemeClr val="dk2"/>
              </a:solidFill>
            </a:endParaRPr>
          </a:p>
        </p:txBody>
      </p:sp>
      <p:pic>
        <p:nvPicPr>
          <p:cNvPr id="116" name="Google Shape;116;p20"/>
          <p:cNvPicPr preferRelativeResize="0"/>
          <p:nvPr/>
        </p:nvPicPr>
        <p:blipFill>
          <a:blip r:embed="rId3">
            <a:alphaModFix/>
          </a:blip>
          <a:stretch>
            <a:fillRect/>
          </a:stretch>
        </p:blipFill>
        <p:spPr>
          <a:xfrm>
            <a:off x="7445800" y="402925"/>
            <a:ext cx="1485424" cy="1494501"/>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1"/>
          <p:cNvSpPr txBox="1"/>
          <p:nvPr>
            <p:ph type="title"/>
          </p:nvPr>
        </p:nvSpPr>
        <p:spPr>
          <a:xfrm>
            <a:off x="311700" y="542075"/>
            <a:ext cx="8520600" cy="7335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The Individual Impacts Community </a:t>
            </a:r>
            <a:endParaRPr/>
          </a:p>
        </p:txBody>
      </p:sp>
      <p:sp>
        <p:nvSpPr>
          <p:cNvPr id="122" name="Google Shape;122;p21"/>
          <p:cNvSpPr txBox="1"/>
          <p:nvPr>
            <p:ph idx="1" type="body"/>
          </p:nvPr>
        </p:nvSpPr>
        <p:spPr>
          <a:xfrm>
            <a:off x="622800" y="1445150"/>
            <a:ext cx="7898400" cy="3194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400"/>
          </a:p>
          <a:p>
            <a:pPr indent="0" lvl="0" marL="0" rtl="0" algn="l">
              <a:spcBef>
                <a:spcPts val="1200"/>
              </a:spcBef>
              <a:spcAft>
                <a:spcPts val="0"/>
              </a:spcAft>
              <a:buClr>
                <a:schemeClr val="dk1"/>
              </a:buClr>
              <a:buSzPts val="1100"/>
              <a:buFont typeface="Arial"/>
              <a:buNone/>
            </a:pPr>
            <a:r>
              <a:rPr lang="en"/>
              <a:t>While we have agency over how we define ourselves and what aspects of our identities we want to emphasize over others. It’s undeniable that our individual identities and social identities are intersected. </a:t>
            </a:r>
            <a:endParaRPr/>
          </a:p>
          <a:p>
            <a:pPr indent="0" lvl="0" marL="0" rtl="0" algn="l">
              <a:spcBef>
                <a:spcPts val="1200"/>
              </a:spcBef>
              <a:spcAft>
                <a:spcPts val="0"/>
              </a:spcAft>
              <a:buNone/>
            </a:pPr>
            <a:r>
              <a:rPr lang="en"/>
              <a:t>Healthy community can foster a sense of responsibility, accountability, and support that lends itself to a transformative experience.</a:t>
            </a:r>
            <a:br>
              <a:rPr lang="en" sz="1400"/>
            </a:br>
            <a:endParaRPr sz="1400"/>
          </a:p>
          <a:p>
            <a:pPr indent="0" lvl="0" marL="0" rtl="0" algn="l">
              <a:spcBef>
                <a:spcPts val="1200"/>
              </a:spcBef>
              <a:spcAft>
                <a:spcPts val="0"/>
              </a:spcAft>
              <a:buNone/>
            </a:pPr>
            <a:r>
              <a:t/>
            </a:r>
            <a:endParaRPr sz="1100">
              <a:solidFill>
                <a:srgbClr val="000000"/>
              </a:solidFill>
              <a:latin typeface="Arial"/>
              <a:ea typeface="Arial"/>
              <a:cs typeface="Arial"/>
              <a:sym typeface="Arial"/>
            </a:endParaRPr>
          </a:p>
          <a:p>
            <a:pPr indent="0" lvl="0" marL="0" rtl="0" algn="l">
              <a:spcBef>
                <a:spcPts val="1200"/>
              </a:spcBef>
              <a:spcAft>
                <a:spcPts val="0"/>
              </a:spcAft>
              <a:buNone/>
            </a:pPr>
            <a:r>
              <a:t/>
            </a:r>
            <a:endParaRPr sz="1400">
              <a:solidFill>
                <a:srgbClr val="626262"/>
              </a:solidFill>
              <a:highlight>
                <a:srgbClr val="FFFFFF"/>
              </a:highlight>
            </a:endParaRPr>
          </a:p>
          <a:p>
            <a:pPr indent="0" lvl="0" marL="0" rtl="0" algn="l">
              <a:spcBef>
                <a:spcPts val="1200"/>
              </a:spcBef>
              <a:spcAft>
                <a:spcPts val="0"/>
              </a:spcAft>
              <a:buNone/>
            </a:pPr>
            <a:r>
              <a:t/>
            </a:r>
            <a:endParaRPr sz="1400"/>
          </a:p>
          <a:p>
            <a:pPr indent="0" lvl="0" marL="0" rtl="0" algn="l">
              <a:spcBef>
                <a:spcPts val="1200"/>
              </a:spcBef>
              <a:spcAft>
                <a:spcPts val="0"/>
              </a:spcAft>
              <a:buNone/>
            </a:pPr>
            <a:r>
              <a:t/>
            </a:r>
            <a:endParaRPr sz="1400"/>
          </a:p>
          <a:p>
            <a:pPr indent="0" lvl="0" marL="0" rtl="0" algn="l">
              <a:spcBef>
                <a:spcPts val="1200"/>
              </a:spcBef>
              <a:spcAft>
                <a:spcPts val="0"/>
              </a:spcAft>
              <a:buNone/>
            </a:pPr>
            <a:r>
              <a:t/>
            </a:r>
            <a:endParaRPr sz="1400"/>
          </a:p>
          <a:p>
            <a:pPr indent="0" lvl="0" marL="0" rtl="0" algn="l">
              <a:spcBef>
                <a:spcPts val="1200"/>
              </a:spcBef>
              <a:spcAft>
                <a:spcPts val="0"/>
              </a:spcAft>
              <a:buNone/>
            </a:pPr>
            <a:r>
              <a:t/>
            </a:r>
            <a:endParaRPr sz="1400"/>
          </a:p>
          <a:p>
            <a:pPr indent="0" lvl="0" marL="0" rtl="0" algn="l">
              <a:spcBef>
                <a:spcPts val="1200"/>
              </a:spcBef>
              <a:spcAft>
                <a:spcPts val="0"/>
              </a:spcAft>
              <a:buNone/>
            </a:pPr>
            <a:r>
              <a:t/>
            </a:r>
            <a:endParaRPr sz="1400"/>
          </a:p>
          <a:p>
            <a:pPr indent="0" lvl="0" marL="0" rtl="0" algn="l">
              <a:spcBef>
                <a:spcPts val="1200"/>
              </a:spcBef>
              <a:spcAft>
                <a:spcPts val="0"/>
              </a:spcAft>
              <a:buNone/>
            </a:pPr>
            <a:r>
              <a:t/>
            </a:r>
            <a:endParaRPr sz="1400"/>
          </a:p>
          <a:p>
            <a:pPr indent="0" lvl="0" marL="4572000" rtl="0" algn="l">
              <a:spcBef>
                <a:spcPts val="1200"/>
              </a:spcBef>
              <a:spcAft>
                <a:spcPts val="1200"/>
              </a:spcAft>
              <a:buNone/>
            </a:pPr>
            <a:r>
              <a:rPr lang="en" sz="1400"/>
              <a:t>“It takes a village to raise a child”</a:t>
            </a:r>
            <a:r>
              <a:rPr lang="en" sz="1400"/>
              <a:t> </a:t>
            </a:r>
            <a:endParaRPr sz="1400"/>
          </a:p>
        </p:txBody>
      </p:sp>
      <p:pic>
        <p:nvPicPr>
          <p:cNvPr id="123" name="Google Shape;123;p21"/>
          <p:cNvPicPr preferRelativeResize="0"/>
          <p:nvPr/>
        </p:nvPicPr>
        <p:blipFill>
          <a:blip r:embed="rId3">
            <a:alphaModFix/>
          </a:blip>
          <a:stretch>
            <a:fillRect/>
          </a:stretch>
        </p:blipFill>
        <p:spPr>
          <a:xfrm>
            <a:off x="7232750" y="372500"/>
            <a:ext cx="1485424" cy="1494501"/>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dern 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0838F"/>
      </a:accent5>
      <a:accent6>
        <a:srgbClr val="F8E71C"/>
      </a:accent6>
      <a:hlink>
        <a:srgbClr val="00838F"/>
      </a:hlink>
      <a:folHlink>
        <a:srgbClr val="00838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